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s/slide166.xml" ContentType="application/vnd.openxmlformats-officedocument.presentationml.slide+xml"/>
  <Override PartName="/ppt/slides/slide165.xml" ContentType="application/vnd.openxmlformats-officedocument.presentationml.slide+xml"/>
  <Override PartName="/ppt/slides/slide164.xml" ContentType="application/vnd.openxmlformats-officedocument.presentationml.slide+xml"/>
  <Override PartName="/ppt/slides/slide163.xml" ContentType="application/vnd.openxmlformats-officedocument.presentationml.slide+xml"/>
  <Override PartName="/ppt/slides/slide59.xml" ContentType="application/vnd.openxmlformats-officedocument.presentationml.slide+xml"/>
  <Override PartName="/ppt/slides/slide159.xml" ContentType="application/vnd.openxmlformats-officedocument.presentationml.slide+xml"/>
  <Override PartName="/ppt/slides/slide158.xml" ContentType="application/vnd.openxmlformats-officedocument.presentationml.slide+xml"/>
  <Override PartName="/ppt/slides/slide157.xml" ContentType="application/vnd.openxmlformats-officedocument.presentationml.slide+xml"/>
  <Override PartName="/ppt/slides/slide156.xml" ContentType="application/vnd.openxmlformats-officedocument.presentationml.slide+xml"/>
  <Override PartName="/ppt/slides/slide155.xml" ContentType="application/vnd.openxmlformats-officedocument.presentationml.slide+xml"/>
  <Override PartName="/ppt/slides/slide154.xml" ContentType="application/vnd.openxmlformats-officedocument.presentationml.slide+xml"/>
  <Override PartName="/ppt/slides/slide153.xml" ContentType="application/vnd.openxmlformats-officedocument.presentationml.slide+xml"/>
  <Override PartName="/ppt/slides/slide49.xml" ContentType="application/vnd.openxmlformats-officedocument.presentationml.slide+xml"/>
  <Override PartName="/ppt/slides/slide149.xml" ContentType="application/vnd.openxmlformats-officedocument.presentationml.slide+xml"/>
  <Override PartName="/ppt/slides/slide148.xml" ContentType="application/vnd.openxmlformats-officedocument.presentationml.slide+xml"/>
  <Override PartName="/ppt/slides/slide147.xml" ContentType="application/vnd.openxmlformats-officedocument.presentationml.slide+xml"/>
  <Override PartName="/ppt/slides/slide146.xml" ContentType="application/vnd.openxmlformats-officedocument.presentationml.slide+xml"/>
  <Override PartName="/ppt/slides/slide145.xml" ContentType="application/vnd.openxmlformats-officedocument.presentationml.slide+xml"/>
  <Override PartName="/ppt/slides/slide144.xml" ContentType="application/vnd.openxmlformats-officedocument.presentationml.slide+xml"/>
  <Override PartName="/ppt/slides/slide143.xml" ContentType="application/vnd.openxmlformats-officedocument.presentationml.slide+xml"/>
  <Override PartName="/ppt/slides/slide39.xml" ContentType="application/vnd.openxmlformats-officedocument.presentationml.slide+xml"/>
  <Override PartName="/ppt/slides/slide142.xml" ContentType="application/vnd.openxmlformats-officedocument.presentationml.slide+xml"/>
  <Override PartName="/ppt/slides/slide38.xml" ContentType="application/vnd.openxmlformats-officedocument.presentationml.slide+xml"/>
  <Override PartName="/ppt/slides/slide139.xml" ContentType="application/vnd.openxmlformats-officedocument.presentationml.slide+xml"/>
  <Override PartName="/ppt/slides/slide138.xml" ContentType="application/vnd.openxmlformats-officedocument.presentationml.slide+xml"/>
  <Override PartName="/ppt/slides/slide137.xml" ContentType="application/vnd.openxmlformats-officedocument.presentationml.slide+xml"/>
  <Override PartName="/ppt/slides/slide136.xml" ContentType="application/vnd.openxmlformats-officedocument.presentationml.slide+xml"/>
  <Override PartName="/ppt/slides/slide135.xml" ContentType="application/vnd.openxmlformats-officedocument.presentationml.slide+xml"/>
  <Override PartName="/ppt/slides/slide134.xml" ContentType="application/vnd.openxmlformats-officedocument.presentationml.slide+xml"/>
  <Override PartName="/ppt/slides/slide133.xml" ContentType="application/vnd.openxmlformats-officedocument.presentationml.slide+xml"/>
  <Override PartName="/ppt/slides/slide29.xml" ContentType="application/vnd.openxmlformats-officedocument.presentationml.slide+xml"/>
  <Override PartName="/ppt/slides/slide132.xml" ContentType="application/vnd.openxmlformats-officedocument.presentationml.slide+xml"/>
  <Override PartName="/ppt/slides/slide28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110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111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173.xml" ContentType="application/vnd.openxmlformats-officedocument.presentationml.slide+xml"/>
  <Override PartName="/ppt/slides/slide64.xml" ContentType="application/vnd.openxmlformats-officedocument.presentationml.slide+xml"/>
  <Override PartName="/ppt/slides/slide68.xml" ContentType="application/vnd.openxmlformats-officedocument.presentationml.slide+xml"/>
  <Override PartName="/ppt/slides/slide172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100.xml" ContentType="application/vnd.openxmlformats-officedocument.presentationml.slide+xml"/>
  <Override PartName="/ppt/slides/slide194.xml" ContentType="application/vnd.openxmlformats-officedocument.presentationml.slide+xml"/>
  <Override PartName="/ppt/slides/slide60.xml" ContentType="application/vnd.openxmlformats-officedocument.presentationml.slide+xml"/>
  <Override PartName="/ppt/slides/slide33.xml" ContentType="application/vnd.openxmlformats-officedocument.presentationml.slide+xml"/>
  <Override PartName="/ppt/slides/slide167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174.xml" ContentType="application/vnd.openxmlformats-officedocument.presentationml.slide+xml"/>
  <Override PartName="/ppt/slides/slide168.xml" ContentType="application/vnd.openxmlformats-officedocument.presentationml.slide+xml"/>
  <Override PartName="/ppt/slides/slide41.xml" ContentType="application/vnd.openxmlformats-officedocument.presentationml.slide+xml"/>
  <Override PartName="/ppt/slides/slide170.xml" ContentType="application/vnd.openxmlformats-officedocument.presentationml.slide+xml"/>
  <Override PartName="/ppt/slides/slide66.xml" ContentType="application/vnd.openxmlformats-officedocument.presentationml.slide+xml"/>
  <Override PartName="/ppt/slides/slide175.xml" ContentType="application/vnd.openxmlformats-officedocument.presentationml.slide+xml"/>
  <Override PartName="/ppt/slides/slide169.xml" ContentType="application/vnd.openxmlformats-officedocument.presentationml.slide+xml"/>
  <Override PartName="/ppt/slides/slide42.xml" ContentType="application/vnd.openxmlformats-officedocument.presentationml.slide+xml"/>
  <Override PartName="/ppt/slides/slide171.xml" ContentType="application/vnd.openxmlformats-officedocument.presentationml.slide+xml"/>
  <Override PartName="/ppt/slides/slide67.xml" ContentType="application/vnd.openxmlformats-officedocument.presentationml.slide+xml"/>
  <Override PartName="/ppt/slides/slide176.xml" ContentType="application/vnd.openxmlformats-officedocument.presentationml.slide+xml"/>
  <Override PartName="/ppt/slides/slide54.xml" ContentType="application/vnd.openxmlformats-officedocument.presentationml.slide+xml"/>
  <Override PartName="/ppt/slides/slide188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189.xml" ContentType="application/vnd.openxmlformats-officedocument.presentationml.slide+xml"/>
  <Override PartName="/ppt/slides/slide58.xml" ContentType="application/vnd.openxmlformats-officedocument.presentationml.slide+xml"/>
  <Override PartName="/ppt/slides/slide162.xml" ContentType="application/vnd.openxmlformats-officedocument.presentationml.slide+xml"/>
  <Override PartName="/ppt/slides/slide53.xml" ContentType="application/vnd.openxmlformats-officedocument.presentationml.slide+xml"/>
  <Override PartName="/ppt/slides/slide187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179.xml" ContentType="application/vnd.openxmlformats-officedocument.presentationml.slide+xml"/>
  <Override PartName="/ppt/slides/slide57.xml" ContentType="application/vnd.openxmlformats-officedocument.presentationml.slide+xml"/>
  <Override PartName="/ppt/slides/slide161.xml" ContentType="application/vnd.openxmlformats-officedocument.presentationml.slide+xml"/>
  <Override PartName="/ppt/slides/slide52.xml" ContentType="application/vnd.openxmlformats-officedocument.presentationml.slide+xml"/>
  <Override PartName="/ppt/slides/slide186.xml" ContentType="application/vnd.openxmlformats-officedocument.presentationml.slide+xml"/>
  <Override PartName="/ppt/slides/slide44.xml" ContentType="application/vnd.openxmlformats-officedocument.presentationml.slide+xml"/>
  <Override PartName="/ppt/slides/slide178.xml" ContentType="application/vnd.openxmlformats-officedocument.presentationml.slide+xml"/>
  <Override PartName="/ppt/slides/slide56.xml" ContentType="application/vnd.openxmlformats-officedocument.presentationml.slide+xml"/>
  <Override PartName="/ppt/slides/slide160.xml" ContentType="application/vnd.openxmlformats-officedocument.presentationml.slide+xml"/>
  <Override PartName="/ppt/slides/slide51.xml" ContentType="application/vnd.openxmlformats-officedocument.presentationml.slide+xml"/>
  <Override PartName="/ppt/slides/slide185.xml" ContentType="application/vnd.openxmlformats-officedocument.presentationml.slide+xml"/>
  <Override PartName="/ppt/slides/slide43.xml" ContentType="application/vnd.openxmlformats-officedocument.presentationml.slide+xml"/>
  <Override PartName="/ppt/slides/slide177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184.xml" ContentType="application/vnd.openxmlformats-officedocument.presentationml.slide+xml"/>
  <Override PartName="/ppt/slides/slide73.xml" ContentType="application/vnd.openxmlformats-officedocument.presentationml.slide+xml"/>
  <Override PartName="/ppt/slides/slide78.xml" ContentType="application/vnd.openxmlformats-officedocument.presentationml.slide+xml"/>
  <Override PartName="/ppt/slides/slide182.xml" ContentType="application/vnd.openxmlformats-officedocument.presentationml.slide+xml"/>
  <Override PartName="/ppt/slides/slide72.xml" ContentType="application/vnd.openxmlformats-officedocument.presentationml.slide+xml"/>
  <Override PartName="/ppt/slides/slide77.xml" ContentType="application/vnd.openxmlformats-officedocument.presentationml.slide+xml"/>
  <Override PartName="/ppt/slides/slide181.xml" ContentType="application/vnd.openxmlformats-officedocument.presentationml.slide+xml"/>
  <Override PartName="/ppt/slides/slide71.xml" ContentType="application/vnd.openxmlformats-officedocument.presentationml.slide+xml"/>
  <Override PartName="/ppt/slides/slide76.xml" ContentType="application/vnd.openxmlformats-officedocument.presentationml.slide+xml"/>
  <Override PartName="/ppt/slides/slide180.xml" ContentType="application/vnd.openxmlformats-officedocument.presentationml.slide+xml"/>
  <Override PartName="/ppt/slides/slide195.xml" ContentType="application/vnd.openxmlformats-officedocument.presentationml.slide+xml"/>
  <Override PartName="/ppt/slides/slide101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7.xml.rels" ContentType="application/vnd.openxmlformats-package.relationships+xml"/>
  <Override PartName="/ppt/slides/_rels/slide11.xml.rels" ContentType="application/vnd.openxmlformats-package.relationships+xml"/>
  <Override PartName="/ppt/slides/_rels/slide122.xml.rels" ContentType="application/vnd.openxmlformats-package.relationships+xml"/>
  <Override PartName="/ppt/slides/_rels/slide106.xml.rels" ContentType="application/vnd.openxmlformats-package.relationships+xml"/>
  <Override PartName="/ppt/slides/_rels/slide10.xml.rels" ContentType="application/vnd.openxmlformats-package.relationships+xml"/>
  <Override PartName="/ppt/slides/_rels/slide121.xml.rels" ContentType="application/vnd.openxmlformats-package.relationships+xml"/>
  <Override PartName="/ppt/slides/_rels/slide199.xml.rels" ContentType="application/vnd.openxmlformats-package.relationships+xml"/>
  <Override PartName="/ppt/slides/_rels/slide198.xml.rels" ContentType="application/vnd.openxmlformats-package.relationships+xml"/>
  <Override PartName="/ppt/slides/_rels/slide87.xml.rels" ContentType="application/vnd.openxmlformats-package.relationships+xml"/>
  <Override PartName="/ppt/slides/_rels/slide197.xml.rels" ContentType="application/vnd.openxmlformats-package.relationships+xml"/>
  <Override PartName="/ppt/slides/_rels/slide103.xml.rels" ContentType="application/vnd.openxmlformats-package.relationships+xml"/>
  <Override PartName="/ppt/slides/_rels/slide86.xml.rels" ContentType="application/vnd.openxmlformats-package.relationships+xml"/>
  <Override PartName="/ppt/slides/_rels/slide196.xml.rels" ContentType="application/vnd.openxmlformats-package.relationships+xml"/>
  <Override PartName="/ppt/slides/_rels/slide102.xml.rels" ContentType="application/vnd.openxmlformats-package.relationships+xml"/>
  <Override PartName="/ppt/slides/_rels/slide85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54.xml.rels" ContentType="application/vnd.openxmlformats-package.relationships+xml"/>
  <Override PartName="/ppt/slides/_rels/slide165.xml.rels" ContentType="application/vnd.openxmlformats-package.relationships+xml"/>
  <Override PartName="/ppt/slides/_rels/slide2.xml.rels" ContentType="application/vnd.openxmlformats-package.relationships+xml"/>
  <Override PartName="/ppt/slides/_rels/slide53.xml.rels" ContentType="application/vnd.openxmlformats-package.relationships+xml"/>
  <Override PartName="/ppt/slides/_rels/slide149.xml.rels" ContentType="application/vnd.openxmlformats-package.relationships+xml"/>
  <Override PartName="/ppt/slides/_rels/slide164.xml.rels" ContentType="application/vnd.openxmlformats-package.relationships+xml"/>
  <Override PartName="/ppt/slides/_rels/slide1.xml.rels" ContentType="application/vnd.openxmlformats-package.relationships+xml"/>
  <Override PartName="/ppt/slides/_rels/slide52.xml.rels" ContentType="application/vnd.openxmlformats-package.relationships+xml"/>
  <Override PartName="/ppt/slides/_rels/slide163.xml.rels" ContentType="application/vnd.openxmlformats-package.relationships+xml"/>
  <Override PartName="/ppt/slides/_rels/slide27.xml.rels" ContentType="application/vnd.openxmlformats-package.relationships+xml"/>
  <Override PartName="/ppt/slides/_rels/slide42.xml.rels" ContentType="application/vnd.openxmlformats-package.relationships+xml"/>
  <Override PartName="/ppt/slides/_rels/slide138.xml.rels" ContentType="application/vnd.openxmlformats-package.relationships+xml"/>
  <Override PartName="/ppt/slides/_rels/slide153.xml.rels" ContentType="application/vnd.openxmlformats-package.relationships+xml"/>
  <Override PartName="/ppt/slides/_rels/slide128.xml.rels" ContentType="application/vnd.openxmlformats-package.relationships+xml"/>
  <Override PartName="/ppt/slides/_rels/slide17.xml.rels" ContentType="application/vnd.openxmlformats-package.relationships+xml"/>
  <Override PartName="/ppt/slides/_rels/slide32.xml.rels" ContentType="application/vnd.openxmlformats-package.relationships+xml"/>
  <Override PartName="/ppt/slides/_rels/slide177.xml.rels" ContentType="application/vnd.openxmlformats-package.relationships+xml"/>
  <Override PartName="/ppt/slides/_rels/slide66.xml.rels" ContentType="application/vnd.openxmlformats-package.relationships+xml"/>
  <Override PartName="/ppt/slides/_rels/slide81.xml.rels" ContentType="application/vnd.openxmlformats-package.relationships+xml"/>
  <Override PartName="/ppt/slides/_rels/slide64.xml.rels" ContentType="application/vnd.openxmlformats-package.relationships+xml"/>
  <Override PartName="/ppt/slides/_rels/slide49.xml.rels" ContentType="application/vnd.openxmlformats-package.relationships+xml"/>
  <Override PartName="/ppt/slides/_rels/slide174.xml.rels" ContentType="application/vnd.openxmlformats-package.relationships+xml"/>
  <Override PartName="/ppt/slides/_rels/slide45.xml.rels" ContentType="application/vnd.openxmlformats-package.relationships+xml"/>
  <Override PartName="/ppt/slides/_rels/slide142.xml.rels" ContentType="application/vnd.openxmlformats-package.relationships+xml"/>
  <Override PartName="/ppt/slides/_rels/slide184.xml.rels" ContentType="application/vnd.openxmlformats-package.relationships+xml"/>
  <Override PartName="/ppt/slides/_rels/slide169.xml.rels" ContentType="application/vnd.openxmlformats-package.relationships+xml"/>
  <Override PartName="/ppt/slides/_rels/slide58.xml.rels" ContentType="application/vnd.openxmlformats-package.relationships+xml"/>
  <Override PartName="/ppt/slides/_rels/slide73.xml.rels" ContentType="application/vnd.openxmlformats-package.relationships+xml"/>
  <Override PartName="/ppt/slides/_rels/slide135.xml.rels" ContentType="application/vnd.openxmlformats-package.relationships+xml"/>
  <Override PartName="/ppt/slides/_rels/slide24.xml.rels" ContentType="application/vnd.openxmlformats-package.relationships+xml"/>
  <Override PartName="/ppt/slides/_rels/slide171.xml.rels" ContentType="application/vnd.openxmlformats-package.relationships+xml"/>
  <Override PartName="/ppt/slides/_rels/slide60.xml.rels" ContentType="application/vnd.openxmlformats-package.relationships+xml"/>
  <Override PartName="/ppt/slides/_rels/slide156.xml.rels" ContentType="application/vnd.openxmlformats-package.relationships+xml"/>
  <Override PartName="/ppt/slides/_rels/slide162.xml.rels" ContentType="application/vnd.openxmlformats-package.relationships+xml"/>
  <Override PartName="/ppt/slides/_rels/slide37.xml.rels" ContentType="application/vnd.openxmlformats-package.relationships+xml"/>
  <Override PartName="/ppt/slides/_rels/slide148.xml.rels" ContentType="application/vnd.openxmlformats-package.relationships+xml"/>
  <Override PartName="/ppt/slides/_rels/slide44.xml.rels" ContentType="application/vnd.openxmlformats-package.relationships+xml"/>
  <Override PartName="/ppt/slides/_rels/slide29.xml.rels" ContentType="application/vnd.openxmlformats-package.relationships+xml"/>
  <Override PartName="/ppt/slides/_rels/slide110.xml.rels" ContentType="application/vnd.openxmlformats-package.relationships+xml"/>
  <Override PartName="/ppt/slides/_rels/slide160.xml.rels" ContentType="application/vnd.openxmlformats-package.relationships+xml"/>
  <Override PartName="/ppt/slides/_rels/slide34.xml.rels" ContentType="application/vnd.openxmlformats-package.relationships+xml"/>
  <Override PartName="/ppt/slides/_rels/slide145.xml.rels" ContentType="application/vnd.openxmlformats-package.relationships+xml"/>
  <Override PartName="/ppt/slides/_rels/slide100.xml.rels" ContentType="application/vnd.openxmlformats-package.relationships+xml"/>
  <Override PartName="/ppt/slides/_rels/slide83.xml.rels" ContentType="application/vnd.openxmlformats-package.relationships+xml"/>
  <Override PartName="/ppt/slides/_rels/slide194.xml.rels" ContentType="application/vnd.openxmlformats-package.relationships+xml"/>
  <Override PartName="/ppt/slides/_rels/slide173.xml.rels" ContentType="application/vnd.openxmlformats-package.relationships+xml"/>
  <Override PartName="/ppt/slides/_rels/slide124.xml.rels" ContentType="application/vnd.openxmlformats-package.relationships+xml"/>
  <Override PartName="/ppt/slides/_rels/slide150.xml.rels" ContentType="application/vnd.openxmlformats-package.relationships+xml"/>
  <Override PartName="/ppt/slides/_rels/slide25.xml.rels" ContentType="application/vnd.openxmlformats-package.relationships+xml"/>
  <Override PartName="/ppt/slides/_rels/slide185.xml.rels" ContentType="application/vnd.openxmlformats-package.relationships+xml"/>
  <Override PartName="/ppt/slides/_rels/slide74.xml.rels" ContentType="application/vnd.openxmlformats-package.relationships+xml"/>
  <Override PartName="/ppt/slides/_rels/slide59.xml.rels" ContentType="application/vnd.openxmlformats-package.relationships+xml"/>
  <Override PartName="/ppt/slides/_rels/slide161.xml.rels" ContentType="application/vnd.openxmlformats-package.relationships+xml"/>
  <Override PartName="/ppt/slides/_rels/slide112.xml.rels" ContentType="application/vnd.openxmlformats-package.relationships+xml"/>
  <Override PartName="/ppt/slides/_rels/slide111.xml.rels" ContentType="application/vnd.openxmlformats-package.relationships+xml"/>
  <Override PartName="/ppt/slides/_rels/slide193.xml.rels" ContentType="application/vnd.openxmlformats-package.relationships+xml"/>
  <Override PartName="/ppt/slides/_rels/slide56.xml.rels" ContentType="application/vnd.openxmlformats-package.relationships+xml"/>
  <Override PartName="/ppt/slides/_rels/slide104.xml.rels" ContentType="application/vnd.openxmlformats-package.relationships+xml"/>
  <Override PartName="/ppt/slides/_rels/slide39.xml.rels" ContentType="application/vnd.openxmlformats-package.relationships+xml"/>
  <Override PartName="/ppt/slides/_rels/slide88.xml.rels" ContentType="application/vnd.openxmlformats-package.relationships+xml"/>
  <Override PartName="/ppt/slides/_rels/slide98.xml.rels" ContentType="application/vnd.openxmlformats-package.relationships+xml"/>
  <Override PartName="/ppt/slides/_rels/slide115.xml.rels" ContentType="application/vnd.openxmlformats-package.relationships+xml"/>
  <Override PartName="/ppt/slides/_rels/slide143.xml.rels" ContentType="application/vnd.openxmlformats-package.relationships+xml"/>
  <Override PartName="/ppt/slides/_rels/slide192.xml.rels" ContentType="application/vnd.openxmlformats-package.relationships+xml"/>
  <Override PartName="/ppt/slides/_rels/slide95.xml.rels" ContentType="application/vnd.openxmlformats-package.relationships+xml"/>
  <Override PartName="/ppt/slides/_rels/slide18.xml.rels" ContentType="application/vnd.openxmlformats-package.relationships+xml"/>
  <Override PartName="/ppt/slides/_rels/slide129.xml.rels" ContentType="application/vnd.openxmlformats-package.relationships+xml"/>
  <Override PartName="/ppt/slides/_rels/slide38.xml.rels" ContentType="application/vnd.openxmlformats-package.relationships+xml"/>
  <Override PartName="/ppt/slides/_rels/slide97.xml.rels" ContentType="application/vnd.openxmlformats-package.relationships+xml"/>
  <Override PartName="/ppt/slides/_rels/slide114.xml.rels" ContentType="application/vnd.openxmlformats-package.relationships+xml"/>
  <Override PartName="/ppt/slides/_rels/slide22.xml.rels" ContentType="application/vnd.openxmlformats-package.relationships+xml"/>
  <Override PartName="/ppt/slides/_rels/slide133.xml.rels" ContentType="application/vnd.openxmlformats-package.relationships+xml"/>
  <Override PartName="/ppt/slides/_rels/slide118.xml.rels" ContentType="application/vnd.openxmlformats-package.relationships+xml"/>
  <Override PartName="/ppt/slides/_rels/slide71.xml.rels" ContentType="application/vnd.openxmlformats-package.relationships+xml"/>
  <Override PartName="/ppt/slides/_rels/slide182.xml.rels" ContentType="application/vnd.openxmlformats-package.relationships+xml"/>
  <Override PartName="/ppt/slides/_rels/slide167.xml.rels" ContentType="application/vnd.openxmlformats-package.relationships+xml"/>
  <Override PartName="/ppt/slides/_rels/slide144.xml.rels" ContentType="application/vnd.openxmlformats-package.relationships+xml"/>
  <Override PartName="/ppt/slides/_rels/slide33.xml.rels" ContentType="application/vnd.openxmlformats-package.relationships+xml"/>
  <Override PartName="/ppt/slides/_rels/slide139.xml.rels" ContentType="application/vnd.openxmlformats-package.relationships+xml"/>
  <Override PartName="/ppt/slides/_rels/slide43.xml.rels" ContentType="application/vnd.openxmlformats-package.relationships+xml"/>
  <Override PartName="/ppt/slides/_rels/slide154.xml.rels" ContentType="application/vnd.openxmlformats-package.relationships+xml"/>
  <Override PartName="/ppt/slides/_rels/slide28.xml.rels" ContentType="application/vnd.openxmlformats-package.relationships+xml"/>
  <Override PartName="/ppt/slides/_rels/slide188.xml.rels" ContentType="application/vnd.openxmlformats-package.relationships+xml"/>
  <Override PartName="/ppt/slides/_rels/slide92.xml.rels" ContentType="application/vnd.openxmlformats-package.relationships+xml"/>
  <Override PartName="/ppt/slides/_rels/slide77.xml.rels" ContentType="application/vnd.openxmlformats-package.relationships+xml"/>
  <Override PartName="/ppt/slides/_rels/slide119.xml.rels" ContentType="application/vnd.openxmlformats-package.relationships+xml"/>
  <Override PartName="/ppt/slides/_rels/slide23.xml.rels" ContentType="application/vnd.openxmlformats-package.relationships+xml"/>
  <Override PartName="/ppt/slides/_rels/slide134.xml.rels" ContentType="application/vnd.openxmlformats-package.relationships+xml"/>
  <Override PartName="/ppt/slides/_rels/slide168.xml.rels" ContentType="application/vnd.openxmlformats-package.relationships+xml"/>
  <Override PartName="/ppt/slides/_rels/slide72.xml.rels" ContentType="application/vnd.openxmlformats-package.relationships+xml"/>
  <Override PartName="/ppt/slides/_rels/slide183.xml.rels" ContentType="application/vnd.openxmlformats-package.relationships+xml"/>
  <Override PartName="/ppt/slides/_rels/slide179.xml.rels" ContentType="application/vnd.openxmlformats-package.relationships+xml"/>
  <Override PartName="/ppt/slides/_rels/slide68.xml.rels" ContentType="application/vnd.openxmlformats-package.relationships+xml"/>
  <Override PartName="/ppt/slides/_rels/slide19.xml.rels" ContentType="application/vnd.openxmlformats-package.relationships+xml"/>
  <Override PartName="/ppt/slides/_rels/slide91.xml.rels" ContentType="application/vnd.openxmlformats-package.relationships+xml"/>
  <Override PartName="/ppt/slides/_rels/slide187.xml.rels" ContentType="application/vnd.openxmlformats-package.relationships+xml"/>
  <Override PartName="/ppt/slides/_rels/slide57.xml.rels" ContentType="application/vnd.openxmlformats-package.relationships+xml"/>
  <Override PartName="/ppt/slides/_rels/slide181.xml.rels" ContentType="application/vnd.openxmlformats-package.relationships+xml"/>
  <Override PartName="/ppt/slides/_rels/slide132.xml.rels" ContentType="application/vnd.openxmlformats-package.relationships+xml"/>
  <Override PartName="/ppt/slides/_rels/slide21.xml.rels" ContentType="application/vnd.openxmlformats-package.relationships+xml"/>
  <Override PartName="/ppt/slides/_rels/slide117.xml.rels" ContentType="application/vnd.openxmlformats-package.relationships+xml"/>
  <Override PartName="/ppt/slides/_rels/slide69.xml.rels" ContentType="application/vnd.openxmlformats-package.relationships+xml"/>
  <Override PartName="/ppt/slides/_rels/slide6.xml.rels" ContentType="application/vnd.openxmlformats-package.relationships+xml"/>
  <Override PartName="/ppt/slides/_rels/slide35.xml.rels" ContentType="application/vnd.openxmlformats-package.relationships+xml"/>
  <Override PartName="/ppt/slides/_rels/slide50.xml.rels" ContentType="application/vnd.openxmlformats-package.relationships+xml"/>
  <Override PartName="/ppt/slides/_rels/slide146.xml.rels" ContentType="application/vnd.openxmlformats-package.relationships+xml"/>
  <Override PartName="/ppt/slides/_rels/slide101.xml.rels" ContentType="application/vnd.openxmlformats-package.relationships+xml"/>
  <Override PartName="/ppt/slides/_rels/slide84.xml.rels" ContentType="application/vnd.openxmlformats-package.relationships+xml"/>
  <Override PartName="/ppt/slides/_rels/slide195.xml.rels" ContentType="application/vnd.openxmlformats-package.relationships+xml"/>
  <Override PartName="/ppt/slides/_rels/slide55.xml.rels" ContentType="application/vnd.openxmlformats-package.relationships+xml"/>
  <Override PartName="/ppt/slides/_rels/slide166.xml.rels" ContentType="application/vnd.openxmlformats-package.relationships+xml"/>
  <Override PartName="/ppt/slides/_rels/slide70.xml.rels" ContentType="application/vnd.openxmlformats-package.relationships+xml"/>
  <Override PartName="/ppt/slides/_rels/slide186.xml.rels" ContentType="application/vnd.openxmlformats-package.relationships+xml"/>
  <Override PartName="/ppt/slides/_rels/slide90.xml.rels" ContentType="application/vnd.openxmlformats-package.relationships+xml"/>
  <Override PartName="/ppt/slides/_rels/slide159.xml.rels" ContentType="application/vnd.openxmlformats-package.relationships+xml"/>
  <Override PartName="/ppt/slides/_rels/slide48.xml.rels" ContentType="application/vnd.openxmlformats-package.relationships+xml"/>
  <Override PartName="/ppt/slides/_rels/slide63.xml.rels" ContentType="application/vnd.openxmlformats-package.relationships+xml"/>
  <Override PartName="/ppt/slides/_rels/slide16.xml.rels" ContentType="application/vnd.openxmlformats-package.relationships+xml"/>
  <Override PartName="/ppt/slides/_rels/slide127.xml.rels" ContentType="application/vnd.openxmlformats-package.relationships+xml"/>
  <Override PartName="/ppt/slides/_rels/slide31.xml.rels" ContentType="application/vnd.openxmlformats-package.relationships+xml"/>
  <Override PartName="/ppt/slides/_rels/slide7.xml.rels" ContentType="application/vnd.openxmlformats-package.relationships+xml"/>
  <Override PartName="/ppt/slides/_rels/slide36.xml.rels" ContentType="application/vnd.openxmlformats-package.relationships+xml"/>
  <Override PartName="/ppt/slides/_rels/slide51.xml.rels" ContentType="application/vnd.openxmlformats-package.relationships+xml"/>
  <Override PartName="/ppt/slides/_rels/slide147.xml.rels" ContentType="application/vnd.openxmlformats-package.relationships+xml"/>
  <Override PartName="/ppt/slides/_rels/slide76.xml.rels" ContentType="application/vnd.openxmlformats-package.relationships+xml"/>
  <Override PartName="/ppt/slides/_rels/slide137.xml.rels" ContentType="application/vnd.openxmlformats-package.relationships+xml"/>
  <Override PartName="/ppt/slides/_rels/slide41.xml.rels" ContentType="application/vnd.openxmlformats-package.relationships+xml"/>
  <Override PartName="/ppt/slides/_rels/slide152.xml.rels" ContentType="application/vnd.openxmlformats-package.relationships+xml"/>
  <Override PartName="/ppt/slides/_rels/slide155.xml.rels" ContentType="application/vnd.openxmlformats-package.relationships+xml"/>
  <Override PartName="/ppt/slides/_rels/slide170.xml.rels" ContentType="application/vnd.openxmlformats-package.relationships+xml"/>
  <Override PartName="/ppt/slides/_rels/slide93.xml.rels" ContentType="application/vnd.openxmlformats-package.relationships+xml"/>
  <Override PartName="/ppt/slides/_rels/slide78.xml.rels" ContentType="application/vnd.openxmlformats-package.relationships+xml"/>
  <Override PartName="/ppt/slides/_rels/slide189.xml.rels" ContentType="application/vnd.openxmlformats-package.relationships+xml"/>
  <Override PartName="/ppt/slides/_rels/slide180.xml.rels" ContentType="application/vnd.openxmlformats-package.relationships+xml"/>
  <Override PartName="/ppt/slides/_rels/slide131.xml.rels" ContentType="application/vnd.openxmlformats-package.relationships+xml"/>
  <Override PartName="/ppt/slides/_rels/slide20.xml.rels" ContentType="application/vnd.openxmlformats-package.relationships+xml"/>
  <Override PartName="/ppt/slides/_rels/slide75.xml.rels" ContentType="application/vnd.openxmlformats-package.relationships+xml"/>
  <Override PartName="/ppt/slides/_rels/slide26.xml.rels" ContentType="application/vnd.openxmlformats-package.relationships+xml"/>
  <Override PartName="/ppt/slides/_rels/slide151.xml.rels" ContentType="application/vnd.openxmlformats-package.relationships+xml"/>
  <Override PartName="/ppt/slides/_rels/slide136.xml.rels" ContentType="application/vnd.openxmlformats-package.relationships+xml"/>
  <Override PartName="/ppt/slides/_rels/slide40.xml.rels" ContentType="application/vnd.openxmlformats-package.relationships+xml"/>
  <Override PartName="/ppt/slides/_rels/slide140.xml.rels" ContentType="application/vnd.openxmlformats-package.relationships+xml"/>
  <Override PartName="/ppt/slides/_rels/slide12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09.xml.rels" ContentType="application/vnd.openxmlformats-package.relationships+xml"/>
  <Override PartName="/ppt/slides/_rels/slide12.xml.rels" ContentType="application/vnd.openxmlformats-package.relationships+xml"/>
  <Override PartName="/ppt/slides/_rels/slide108.xml.rels" ContentType="application/vnd.openxmlformats-package.relationships+xml"/>
  <Override PartName="/ppt/slides/_rels/slide105.xml.rels" ContentType="application/vnd.openxmlformats-package.relationships+xml"/>
  <Override PartName="/ppt/slides/_rels/slide120.xml.rels" ContentType="application/vnd.openxmlformats-package.relationships+xml"/>
  <Override PartName="/ppt/slides/_rels/slide61.xml.rels" ContentType="application/vnd.openxmlformats-package.relationships+xml"/>
  <Override PartName="/ppt/slides/_rels/slide157.xml.rels" ContentType="application/vnd.openxmlformats-package.relationships+xml"/>
  <Override PartName="/ppt/slides/_rels/slide172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158.xml.rels" ContentType="application/vnd.openxmlformats-package.relationships+xml"/>
  <Override PartName="/ppt/slides/_rels/slide47.xml.rels" ContentType="application/vnd.openxmlformats-package.relationships+xml"/>
  <Override PartName="/ppt/slides/_rels/slide113.xml.rels" ContentType="application/vnd.openxmlformats-package.relationships+xml"/>
  <Override PartName="/ppt/slides/_rels/slide96.xml.rels" ContentType="application/vnd.openxmlformats-package.relationships+xml"/>
  <Override PartName="/ppt/slides/_rels/slide123.xml.rels" ContentType="application/vnd.openxmlformats-package.relationships+xml"/>
  <Override PartName="/ppt/slides/_rels/slide94.xml.rels" ContentType="application/vnd.openxmlformats-package.relationships+xml"/>
  <Override PartName="/ppt/slides/_rels/slide79.xml.rels" ContentType="application/vnd.openxmlformats-package.relationships+xml"/>
  <Override PartName="/ppt/slides/_rels/slide67.xml.rels" ContentType="application/vnd.openxmlformats-package.relationships+xml"/>
  <Override PartName="/ppt/slides/_rels/slide178.xml.rels" ContentType="application/vnd.openxmlformats-package.relationships+xml"/>
  <Override PartName="/ppt/slides/_rels/slide82.xml.rels" ContentType="application/vnd.openxmlformats-package.relationships+xml"/>
  <Override PartName="/ppt/slides/_rels/slide130.xml.rels" ContentType="application/vnd.openxmlformats-package.relationships+xml"/>
  <Override PartName="/ppt/slides/_rels/slide175.xml.rels" ContentType="application/vnd.openxmlformats-package.relationships+xml"/>
  <Override PartName="/ppt/slides/_rels/slide190.xml.rels" ContentType="application/vnd.openxmlformats-package.relationships+xml"/>
  <Override PartName="/ppt/slides/_rels/slide126.xml.rels" ContentType="application/vnd.openxmlformats-package.relationships+xml"/>
  <Override PartName="/ppt/slides/_rels/slide141.xml.rels" ContentType="application/vnd.openxmlformats-package.relationships+xml"/>
  <Override PartName="/ppt/slides/_rels/slide30.xml.rels" ContentType="application/vnd.openxmlformats-package.relationships+xml"/>
  <Override PartName="/ppt/slides/_rels/slide15.xml.rels" ContentType="application/vnd.openxmlformats-package.relationships+xml"/>
  <Override PartName="/ppt/slides/_rels/slide65.xml.rels" ContentType="application/vnd.openxmlformats-package.relationships+xml"/>
  <Override PartName="/ppt/slides/_rels/slide176.xml.rels" ContentType="application/vnd.openxmlformats-package.relationships+xml"/>
  <Override PartName="/ppt/slides/_rels/slide80.xml.rels" ContentType="application/vnd.openxmlformats-package.relationships+xml"/>
  <Override PartName="/ppt/slides/_rels/slide191.xml.rels" ContentType="application/vnd.openxmlformats-package.relationships+xml"/>
  <Override PartName="/ppt/slides/_rels/slide89.xml.rels" ContentType="application/vnd.openxmlformats-package.relationships+xml"/>
  <Override PartName="/ppt/slides/_rels/slide99.xml.rels" ContentType="application/vnd.openxmlformats-package.relationships+xml"/>
  <Override PartName="/ppt/slides/_rels/slide116.xml.rels" ContentType="application/vnd.openxmlformats-package.relationships+xml"/>
  <Override PartName="/ppt/slides/slide109.xml" ContentType="application/vnd.openxmlformats-officedocument.presentationml.slide+xml"/>
  <Override PartName="/ppt/slides/slide108.xml" ContentType="application/vnd.openxmlformats-officedocument.presentationml.slide+xml"/>
  <Override PartName="/ppt/slides/slide120.xml" ContentType="application/vnd.openxmlformats-officedocument.presentationml.slide+xml"/>
  <Override PartName="/ppt/slides/slide16.xml" ContentType="application/vnd.openxmlformats-officedocument.presentationml.slide+xml"/>
  <Override PartName="/ppt/slides/slide46.xml" ContentType="application/vnd.openxmlformats-officedocument.presentationml.slide+xml"/>
  <Override PartName="/ppt/slides/slide150.xml" ContentType="application/vnd.openxmlformats-officedocument.presentationml.slide+xml"/>
  <Override PartName="/ppt/slides/slide47.xml" ContentType="application/vnd.openxmlformats-officedocument.presentationml.slide+xml"/>
  <Override PartName="/ppt/slides/slide151.xml" ContentType="application/vnd.openxmlformats-officedocument.presentationml.slide+xml"/>
  <Override PartName="/ppt/slides/slide48.xml" ContentType="application/vnd.openxmlformats-officedocument.presentationml.slide+xml"/>
  <Override PartName="/ppt/slides/slide152.xml" ContentType="application/vnd.openxmlformats-officedocument.presentationml.slide+xml"/>
  <Override PartName="/ppt/slides/slide183.xml" ContentType="application/vnd.openxmlformats-officedocument.presentationml.slide+xml"/>
  <Override PartName="/ppt/slides/slide79.xml" ContentType="application/vnd.openxmlformats-officedocument.presentationml.slide+xml"/>
  <Override PartName="/ppt/slides/slide17.xml" ContentType="application/vnd.openxmlformats-officedocument.presentationml.slide+xml"/>
  <Override PartName="/ppt/slides/slide121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190.xml" ContentType="application/vnd.openxmlformats-officedocument.presentationml.slide+xml"/>
  <Override PartName="/ppt/slides/slide86.xml" ContentType="application/vnd.openxmlformats-officedocument.presentationml.slide+xml"/>
  <Override PartName="/ppt/slides/slide191.xml" ContentType="application/vnd.openxmlformats-officedocument.presentationml.slide+xml"/>
  <Override PartName="/ppt/slides/slide87.xml" ContentType="application/vnd.openxmlformats-officedocument.presentationml.slide+xml"/>
  <Override PartName="/ppt/slides/slide192.xml" ContentType="application/vnd.openxmlformats-officedocument.presentationml.slide+xml"/>
  <Override PartName="/ppt/slides/slide88.xml" ContentType="application/vnd.openxmlformats-officedocument.presentationml.slide+xml"/>
  <Override PartName="/ppt/slides/slide130.xml" ContentType="application/vnd.openxmlformats-officedocument.presentationml.slide+xml"/>
  <Override PartName="/ppt/slides/slide26.xml" ContentType="application/vnd.openxmlformats-officedocument.presentationml.slide+xml"/>
  <Override PartName="/ppt/slides/slide193.xml" ContentType="application/vnd.openxmlformats-officedocument.presentationml.slide+xml"/>
  <Override PartName="/ppt/slides/slide89.xml" ContentType="application/vnd.openxmlformats-officedocument.presentationml.slide+xml"/>
  <Override PartName="/ppt/slides/slide27.xml" ContentType="application/vnd.openxmlformats-officedocument.presentationml.slide+xml"/>
  <Override PartName="/ppt/slides/slide131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1.xml" ContentType="application/vnd.openxmlformats-officedocument.presentationml.slide+xml"/>
  <Override PartName="/ppt/slides/slide95.xml" ContentType="application/vnd.openxmlformats-officedocument.presentationml.slide+xml"/>
  <Override PartName="/ppt/slides/slide2.xml" ContentType="application/vnd.openxmlformats-officedocument.presentationml.slide+xml"/>
  <Override PartName="/ppt/slides/slide96.xml" ContentType="application/vnd.openxmlformats-officedocument.presentationml.slide+xml"/>
  <Override PartName="/ppt/slides/slide3.xml" ContentType="application/vnd.openxmlformats-officedocument.presentationml.slide+xml"/>
  <Override PartName="/ppt/slides/slide97.xml" ContentType="application/vnd.openxmlformats-officedocument.presentationml.slide+xml"/>
  <Override PartName="/ppt/slides/slide4.xml" ContentType="application/vnd.openxmlformats-officedocument.presentationml.slide+xml"/>
  <Override PartName="/ppt/slides/slide98.xml" ContentType="application/vnd.openxmlformats-officedocument.presentationml.slide+xml"/>
  <Override PartName="/ppt/slides/slide140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99.xml" ContentType="application/vnd.openxmlformats-officedocument.presentationml.slide+xml"/>
  <Override PartName="/ppt/slides/slide37.xml" ContentType="application/vnd.openxmlformats-officedocument.presentationml.slide+xml"/>
  <Override PartName="/ppt/slides/slide141.xml" ContentType="application/vnd.openxmlformats-officedocument.presentationml.slide+xml"/>
  <Override PartName="/ppt/slides/slide102.xml" ContentType="application/vnd.openxmlformats-officedocument.presentationml.slide+xml"/>
  <Override PartName="/ppt/slides/slide196.xml" ContentType="application/vnd.openxmlformats-officedocument.presentationml.slide+xml"/>
  <Override PartName="/ppt/slides/slide199.xml" ContentType="application/vnd.openxmlformats-officedocument.presentationml.slide+xml"/>
  <Override PartName="/ppt/slides/slide105.xml" ContentType="application/vnd.openxmlformats-officedocument.presentationml.slide+xml"/>
  <Override PartName="/ppt/slides/slide103.xml" ContentType="application/vnd.openxmlformats-officedocument.presentationml.slide+xml"/>
  <Override PartName="/ppt/slides/slide197.xml" ContentType="application/vnd.openxmlformats-officedocument.presentationml.slide+xml"/>
  <Override PartName="/ppt/slides/slide106.xml" ContentType="application/vnd.openxmlformats-officedocument.presentationml.slide+xml"/>
  <Override PartName="/ppt/slides/slide104.xml" ContentType="application/vnd.openxmlformats-officedocument.presentationml.slide+xml"/>
  <Override PartName="/ppt/slides/slide198.xml" ContentType="application/vnd.openxmlformats-officedocument.presentationml.slide+xml"/>
  <Override PartName="/ppt/slides/slide107.xml" ContentType="application/vnd.openxmlformats-officedocument.presentationml.slide+xml"/>
  <Override PartName="/ppt/slides/slide8.xml" ContentType="application/vnd.openxmlformats-officedocument.presentationml.slide+xml"/>
  <Override PartName="/ppt/slides/slide112.xml" ContentType="application/vnd.openxmlformats-officedocument.presentationml.slide+xml"/>
  <Override PartName="/ppt/slides/slide9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8.xml" ContentType="application/vnd.openxmlformats-officedocument.presentationml.slide+xml"/>
  <Override PartName="/ppt/slides/slide122.xml" ContentType="application/vnd.openxmlformats-officedocument.presentationml.slide+xml"/>
  <Override PartName="/ppt/slides/slide19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media/image119.png" ContentType="image/png"/>
  <Override PartName="/ppt/media/image21.png" ContentType="image/png"/>
  <Override PartName="/ppt/media/image113.png" ContentType="image/png"/>
  <Override PartName="/ppt/media/image112.png" ContentType="image/png"/>
  <Override PartName="/ppt/media/image110.jpeg" ContentType="image/jpeg"/>
  <Override PartName="/ppt/media/OOXDiagramDrawingRels122_0.jpg" ContentType="image/jpg"/>
  <Override PartName="/ppt/media/OOXDiagramDataRels119_0.jpg" ContentType="image/jpg"/>
  <Override PartName="/ppt/media/image116.png" ContentType="image/png"/>
  <Override PartName="/ppt/media/image98.png" ContentType="image/png"/>
  <Override PartName="/ppt/media/image95.jpeg" ContentType="image/jpeg"/>
  <Override PartName="/ppt/media/OOXDiagramDrawingRels142_0.jpg" ContentType="image/jpg"/>
  <Override PartName="/ppt/media/image115.png" ContentType="image/png"/>
  <Override PartName="/ppt/media/image97.png" ContentType="image/png"/>
  <Override PartName="/ppt/media/OOXDiagramDataRels95_0.jpg" ContentType="image/jpg"/>
  <Override PartName="/ppt/media/image114.png" ContentType="image/png"/>
  <Override PartName="/ppt/media/image96.png" ContentType="image/png"/>
  <Override PartName="/ppt/media/OOXDiagramDrawingRels170_0.jpg" ContentType="image/jpg"/>
  <Override PartName="/ppt/media/OOXDiagramDrawingRels134_0.jpg" ContentType="image/jpg"/>
  <Override PartName="/ppt/media/image18.jpeg" ContentType="image/jpeg"/>
  <Override PartName="/ppt/media/OOXDiagramDataRels92_0.jpg" ContentType="image/jpg"/>
  <Override PartName="/ppt/media/OOXDiagramDataRels89_0.jpg" ContentType="image/jpg"/>
  <Override PartName="/ppt/media/image73.png" ContentType="image/png"/>
  <Override PartName="/ppt/media/image111.png" ContentType="image/png"/>
  <Override PartName="/ppt/media/image93.jpeg" ContentType="image/jpeg"/>
  <Override PartName="/ppt/media/image78.png" ContentType="image/png"/>
  <Override PartName="/ppt/media/image117.png" ContentType="image/png"/>
  <Override PartName="/ppt/media/OOXDiagramDrawingRels160_0.jpg" ContentType="image/jpg"/>
  <Override PartName="/ppt/media/image99.png" ContentType="image/png"/>
  <Override PartName="/ppt/media/OOXDiagramDrawingRels83_0.jpg" ContentType="image/jpg"/>
  <Override PartName="/ppt/media/image80.png" ContentType="image/png"/>
  <Override PartName="/ppt/media/image69.jpeg" ContentType="image/jpeg"/>
  <Override PartName="/ppt/media/image28.png" ContentType="image/png"/>
  <Override PartName="/ppt/media/image29.png" ContentType="image/png"/>
  <Override PartName="/ppt/media/OOXDiagramDataRels122_0.jpg" ContentType="image/jpg"/>
  <Override PartName="/ppt/media/OOXDiagramDrawingRels139_0.jpg" ContentType="image/jpg"/>
  <Override PartName="/ppt/media/image48.png" ContentType="image/png"/>
  <Override PartName="/ppt/media/image46.png" ContentType="image/png"/>
  <Override PartName="/ppt/media/image45.png" ContentType="image/png"/>
  <Override PartName="/ppt/media/image62.png" ContentType="image/png"/>
  <Override PartName="/ppt/media/OOXDiagramDataRels26_0.jpg" ContentType="image/jpg"/>
  <Override PartName="/ppt/media/image30.png" ContentType="image/png"/>
  <Override PartName="/ppt/media/image128.png" ContentType="image/png"/>
  <Override PartName="/ppt/media/image19.png" ContentType="image/png"/>
  <Override PartName="/ppt/media/OOXDiagramDataRels129_0.jpg" ContentType="image/jpg"/>
  <Override PartName="/ppt/media/OOXDiagramDataRels13_0.png" ContentType="image/png"/>
  <Override PartName="/ppt/media/image27.png" ContentType="image/png"/>
  <Override PartName="/ppt/media/image2.jpeg" ContentType="image/jpeg"/>
  <Override PartName="/ppt/media/image120.png" ContentType="image/png"/>
  <Override PartName="/ppt/media/image36.png" ContentType="image/png"/>
  <Override PartName="/ppt/media/image12.png" ContentType="image/png"/>
  <Override PartName="/ppt/media/image37.png" ContentType="image/png"/>
  <Override PartName="/ppt/media/OOXDiagramDrawingRels67_0.jpg" ContentType="image/jpg"/>
  <Override PartName="/ppt/media/image39.png" ContentType="image/png"/>
  <Override PartName="/ppt/media/image14.png" ContentType="image/png"/>
  <Override PartName="/ppt/media/OOXDiagramDrawingRels129_0.jpg" ContentType="image/jpg"/>
  <Override PartName="/ppt/media/OOXDiagramDataRels112_0.jpg" ContentType="image/jpg"/>
  <Override PartName="/ppt/media/image24.png" ContentType="image/png"/>
  <Override PartName="/ppt/media/image133.png" ContentType="image/png"/>
  <Override PartName="/ppt/media/image49.png" ContentType="image/png"/>
  <Override PartName="/ppt/media/image127.png" ContentType="image/png"/>
  <Override PartName="/ppt/media/image132.png" ContentType="image/png"/>
  <Override PartName="/ppt/media/OOXDiagramDataRels21_0.jpg" ContentType="image/jpg"/>
  <Override PartName="/ppt/media/image26.png" ContentType="image/png"/>
  <Override PartName="/ppt/media/image126.png" ContentType="image/png"/>
  <Override PartName="/ppt/media/image17.jpeg" ContentType="image/jpeg"/>
  <Override PartName="/ppt/media/image16.png" ContentType="image/png"/>
  <Override PartName="/ppt/media/image22.png" ContentType="image/png"/>
  <Override PartName="/ppt/media/image131.png" ContentType="image/png"/>
  <Override PartName="/ppt/media/image23.png" ContentType="image/png"/>
  <Override PartName="/ppt/media/OOXDiagramDataRels100_0.jpg" ContentType="image/jpg"/>
  <Override PartName="/ppt/media/image47.png" ContentType="image/png"/>
  <Override PartName="/ppt/media/OOXDiagramDataRels148_0.jpg" ContentType="image/jpg"/>
  <Override PartName="/ppt/media/image92.bmp" ContentType="image/bmp"/>
  <Override PartName="/ppt/media/OOXDiagramDataRels153_0.jpg" ContentType="image/jpg"/>
  <Override PartName="/ppt/media/OOXDiagramDrawingRels157_0.jpg" ContentType="image/jpg"/>
  <Override PartName="/ppt/media/OOXDiagramDataRels157_0.jpg" ContentType="image/jpg"/>
  <Override PartName="/ppt/media/OOXDiagramDataRels142_0.jpg" ContentType="image/jpg"/>
  <Override PartName="/ppt/media/image13.png" ContentType="image/png"/>
  <Override PartName="/ppt/media/image122.png" ContentType="image/png"/>
  <Override PartName="/ppt/media/image38.png" ContentType="image/png"/>
  <Override PartName="/ppt/media/OOXDiagramDataRels170_0.jpg" ContentType="image/jpg"/>
  <Override PartName="/ppt/media/OOXDiagramDataRels163_0.jpg" ContentType="image/jpg"/>
  <Override PartName="/ppt/media/OOXDiagramDataRels160_0.jpg" ContentType="image/jpg"/>
  <Override PartName="/ppt/media/image68.png" ContentType="image/png"/>
  <Override PartName="/ppt/media/image6.png" ContentType="image/png"/>
  <Override PartName="/ppt/media/image87.png" ContentType="image/png"/>
  <Override PartName="/ppt/media/image55.jpeg" ContentType="image/jpeg"/>
  <Override PartName="/ppt/media/image54.jpeg" ContentType="image/jpeg"/>
  <Override PartName="/ppt/media/OOXDiagramDrawingRels26_0.jpg" ContentType="image/jpg"/>
  <Override PartName="/ppt/media/OOXDiagramDrawingRels153_0.jpg" ContentType="image/jpg"/>
  <Override PartName="/ppt/media/image121.png" ContentType="image/png"/>
  <Override PartName="/ppt/media/OOXDiagramDataRels48_0.jpg" ContentType="image/jpg"/>
  <Override PartName="/ppt/media/image41.png" ContentType="image/png"/>
  <Override PartName="/ppt/media/image125.png" ContentType="image/png"/>
  <Override PartName="/ppt/media/image70.jpeg" ContentType="image/jpeg"/>
  <Override PartName="/ppt/media/image53.png" ContentType="image/png"/>
  <Override PartName="/ppt/media/OOXDiagramDataRels44_0.jpg" ContentType="image/jpg"/>
  <Override PartName="/ppt/media/image52.png" ContentType="image/png"/>
  <Override PartName="/ppt/media/OOXDiagramDrawingRels35_0.jpg" ContentType="image/jp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15.png" ContentType="image/png"/>
  <Override PartName="/ppt/media/image124.png" ContentType="image/png"/>
  <Override PartName="/ppt/media/OOXDiagramDrawingRels89_0.jpg" ContentType="image/jpg"/>
  <Override PartName="/ppt/media/image135.png" ContentType="image/png"/>
  <Override PartName="/ppt/media/image71.jpeg" ContentType="image/jpeg"/>
  <Override PartName="/ppt/media/image51.png" ContentType="image/png"/>
  <Override PartName="/ppt/media/image25.png" ContentType="image/png"/>
  <Override PartName="/ppt/media/image134.png" ContentType="image/png"/>
  <Override PartName="/ppt/media/image56.png" ContentType="image/png"/>
  <Override PartName="/ppt/media/image129.png" ContentType="image/png"/>
  <Override PartName="/ppt/media/image31.png" ContentType="image/png"/>
  <Override PartName="/ppt/media/OOXDiagramDrawingRels100_0.jpg" ContentType="image/jpg"/>
  <Override PartName="/ppt/media/OOXDiagramDrawingRels115_0.jpg" ContentType="image/jpg"/>
  <Override PartName="/ppt/media/image33.png" ContentType="image/png"/>
  <Override PartName="/ppt/media/image59.png" ContentType="image/png"/>
  <Override PartName="/ppt/media/image34.png" ContentType="image/png"/>
  <Override PartName="/ppt/media/OOXDiagramDataRels64_0.jpg" ContentType="image/jpg"/>
  <Override PartName="/ppt/media/image35.png" ContentType="image/png"/>
  <Override PartName="/ppt/media/image64.png" ContentType="image/png"/>
  <Override PartName="/ppt/media/image9.png" ContentType="image/png"/>
  <Override PartName="/ppt/media/image10.png" ContentType="image/png"/>
  <Override PartName="/ppt/media/image108.png" ContentType="image/png"/>
  <Override PartName="/ppt/media/image8.png" ContentType="image/png"/>
  <Override PartName="/ppt/media/image89.png" ContentType="image/png"/>
  <Override PartName="/ppt/media/image107.png" ContentType="image/png"/>
  <Override PartName="/ppt/media/OOXDiagramDrawingRels166_0.jpg" ContentType="image/jpg"/>
  <Override PartName="/ppt/media/image7.png" ContentType="image/png"/>
  <Override PartName="/ppt/media/image106.png" ContentType="image/png"/>
  <Override PartName="/ppt/media/image94.jpeg" ContentType="image/jpeg"/>
  <Override PartName="/ppt/media/OOXDiagramDrawingRels163_0.jpg" ContentType="image/jpg"/>
  <Override PartName="/ppt/media/image88.png" ContentType="image/png"/>
  <Override PartName="/ppt/media/OOXDiagramDrawingRels148_0.jpg" ContentType="image/jpg"/>
  <Override PartName="/ppt/media/image61.png" ContentType="image/png"/>
  <Override PartName="/ppt/media/image72.jpeg" ContentType="image/jpeg"/>
  <Override PartName="/ppt/media/image63.png" ContentType="image/png"/>
  <Override PartName="/ppt/media/image1.png" ContentType="image/png"/>
  <Override PartName="/ppt/media/image82.png" ContentType="image/png"/>
  <Override PartName="/ppt/media/image100.png" ContentType="image/png"/>
  <Override PartName="/ppt/media/image65.png" ContentType="image/png"/>
  <Override PartName="/ppt/media/image3.png" ContentType="image/png"/>
  <Override PartName="/ppt/media/image102.png" ContentType="image/png"/>
  <Override PartName="/ppt/media/image66.png" ContentType="image/png"/>
  <Override PartName="/ppt/media/image4.png" ContentType="image/png"/>
  <Override PartName="/ppt/media/OOXDiagramDrawingRels95_0.jpg" ContentType="image/jpg"/>
  <Override PartName="/ppt/media/image103.png" ContentType="image/png"/>
  <Override PartName="/ppt/media/OOXDiagramDrawingRels13_0.png" ContentType="image/png"/>
  <Override PartName="/ppt/media/image60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04.png" ContentType="image/png"/>
  <Override PartName="/ppt/media/image57.png" ContentType="image/png"/>
  <Override PartName="/ppt/media/OOXDiagramDrawingRels64_0.jpg" ContentType="image/jpg"/>
  <Override PartName="/ppt/media/image130.png" ContentType="image/png"/>
  <Override PartName="/ppt/media/OOXDiagramDataRels166_0.jpg" ContentType="image/jpg"/>
  <Override PartName="/ppt/media/image32.png" ContentType="image/png"/>
  <Override PartName="/ppt/media/image123.png" ContentType="image/png"/>
  <Override PartName="/ppt/media/OOXDiagramDataRels35_0.jpg" ContentType="image/jpg"/>
  <Override PartName="/ppt/media/hdphoto1.wdp" ContentType="image/vnd.ms-photo"/>
  <Override PartName="/ppt/media/image79.png" ContentType="image/png"/>
  <Override PartName="/ppt/media/image58.png" ContentType="image/png"/>
  <Override PartName="/ppt/media/OOXDiagramDrawingRels21_0.jpg" ContentType="image/jpg"/>
  <Override PartName="/ppt/media/OOXDiagramDataRels139_0.jpg" ContentType="image/jpg"/>
  <Override PartName="/ppt/media/OOXDiagramDrawingRels44_0.jpg" ContentType="image/jpg"/>
  <Override PartName="/ppt/media/image118.png" ContentType="image/png"/>
  <Override PartName="/ppt/media/image20.png" ContentType="image/png"/>
  <Override PartName="/ppt/media/image74.png" ContentType="image/png"/>
  <Override PartName="/ppt/media/image40.png" ContentType="image/png"/>
  <Override PartName="/ppt/media/image105.jpeg" ContentType="image/jpeg"/>
  <Override PartName="/ppt/media/image75.jpeg" ContentType="image/jpeg"/>
  <Override PartName="/ppt/media/image91.png" ContentType="image/png"/>
  <Override PartName="/ppt/media/OOXDiagramDrawingRels48_0.jpg" ContentType="image/jpg"/>
  <Override PartName="/ppt/media/image76.png" ContentType="image/png"/>
  <Override PartName="/ppt/media/OOXDiagramDrawingRels112_0.jpg" ContentType="image/jpg"/>
  <Override PartName="/ppt/media/image77.png" ContentType="image/png"/>
  <Override PartName="/ppt/media/image85.png" ContentType="image/png"/>
  <Override PartName="/ppt/media/OOXDiagramDataRels55_0.jpg" ContentType="image/jpg"/>
  <Override PartName="/ppt/media/OOXDiagramDrawingRels55_0.jpg" ContentType="image/jpg"/>
  <Override PartName="/ppt/media/image81.png" ContentType="image/png"/>
  <Override PartName="/ppt/media/OOXDiagramDataRels67_0.jpg" ContentType="image/jpg"/>
  <Override PartName="/ppt/media/image101.png" ContentType="image/png"/>
  <Override PartName="/ppt/media/OOXDiagramDataRels83_0.jpg" ContentType="image/jpg"/>
  <Override PartName="/ppt/media/image83.png" ContentType="image/png"/>
  <Override PartName="/ppt/media/image90.png" ContentType="image/png"/>
  <Override PartName="/ppt/media/OOXDiagramDataRels77_0.jpg" ContentType="image/jpg"/>
  <Override PartName="/ppt/media/OOXDiagramDataRels115_0.jpg" ContentType="image/jpg"/>
  <Override PartName="/ppt/media/OOXDiagramDrawingRels119_0.jpg" ContentType="image/jpg"/>
  <Override PartName="/ppt/media/OOXDiagramDataRels134_0.jpg" ContentType="image/jpg"/>
  <Override PartName="/ppt/media/image11.png" ContentType="image/png"/>
  <Override PartName="/ppt/media/image109.png" ContentType="image/png"/>
  <Override PartName="/ppt/media/OOXDiagramDrawingRels92_0.jpg" ContentType="image/jpg"/>
  <Override PartName="/ppt/media/image84.png" ContentType="image/png"/>
  <Override PartName="/ppt/media/OOXDiagramDrawingRels77_0.jpg" ContentType="image/jpg"/>
  <Override PartName="/ppt/diagrams/_rels/drawing129.xml.rels" ContentType="application/vnd.openxmlformats-package.relationships+xml"/>
  <Override PartName="/ppt/diagrams/_rels/drawing26.xml.rels" ContentType="application/vnd.openxmlformats-package.relationships+xml"/>
  <Override PartName="/ppt/diagrams/_rels/drawing142.xml.rels" ContentType="application/vnd.openxmlformats-package.relationships+xml"/>
  <Override PartName="/ppt/diagrams/_rels/data83.xml.rels" ContentType="application/vnd.openxmlformats-package.relationships+xml"/>
  <Override PartName="/ppt/diagrams/_rels/drawing21.xml.rels" ContentType="application/vnd.openxmlformats-package.relationships+xml"/>
  <Override PartName="/ppt/diagrams/_rels/data153.xml.rels" ContentType="application/vnd.openxmlformats-package.relationships+xml"/>
  <Override PartName="/ppt/diagrams/_rels/drawing13.xml.rels" ContentType="application/vnd.openxmlformats-package.relationships+xml"/>
  <Override PartName="/ppt/diagrams/_rels/drawing148.xml.rels" ContentType="application/vnd.openxmlformats-package.relationships+xml"/>
  <Override PartName="/ppt/diagrams/_rels/drawing166.xml.rels" ContentType="application/vnd.openxmlformats-package.relationships+xml"/>
  <Override PartName="/ppt/diagrams/_rels/data163.xml.rels" ContentType="application/vnd.openxmlformats-package.relationships+xml"/>
  <Override PartName="/ppt/diagrams/_rels/drawing115.xml.rels" ContentType="application/vnd.openxmlformats-package.relationships+xml"/>
  <Override PartName="/ppt/diagrams/_rels/data112.xml.rels" ContentType="application/vnd.openxmlformats-package.relationships+xml"/>
  <Override PartName="/ppt/diagrams/_rels/drawing112.xml.rels" ContentType="application/vnd.openxmlformats-package.relationships+xml"/>
  <Override PartName="/ppt/diagrams/_rels/data35.xml.rels" ContentType="application/vnd.openxmlformats-package.relationships+xml"/>
  <Override PartName="/ppt/diagrams/_rels/drawing92.xml.rels" ContentType="application/vnd.openxmlformats-package.relationships+xml"/>
  <Override PartName="/ppt/diagrams/_rels/data170.xml.rels" ContentType="application/vnd.openxmlformats-package.relationships+xml"/>
  <Override PartName="/ppt/diagrams/_rels/data26.xml.rels" ContentType="application/vnd.openxmlformats-package.relationships+xml"/>
  <Override PartName="/ppt/diagrams/_rels/drawing139.xml.rels" ContentType="application/vnd.openxmlformats-package.relationships+xml"/>
  <Override PartName="/ppt/diagrams/_rels/data160.xml.rels" ContentType="application/vnd.openxmlformats-package.relationships+xml"/>
  <Override PartName="/ppt/diagrams/_rels/data44.xml.rels" ContentType="application/vnd.openxmlformats-package.relationships+xml"/>
  <Override PartName="/ppt/diagrams/_rels/data100.xml.rels" ContentType="application/vnd.openxmlformats-package.relationships+xml"/>
  <Override PartName="/ppt/diagrams/_rels/drawing122.xml.rels" ContentType="application/vnd.openxmlformats-package.relationships+xml"/>
  <Override PartName="/ppt/diagrams/_rels/drawing44.xml.rels" ContentType="application/vnd.openxmlformats-package.relationships+xml"/>
  <Override PartName="/ppt/diagrams/_rels/data67.xml.rels" ContentType="application/vnd.openxmlformats-package.relationships+xml"/>
  <Override PartName="/ppt/diagrams/_rels/data21.xml.rels" ContentType="application/vnd.openxmlformats-package.relationships+xml"/>
  <Override PartName="/ppt/diagrams/_rels/drawing77.xml.rels" ContentType="application/vnd.openxmlformats-package.relationships+xml"/>
  <Override PartName="/ppt/diagrams/_rels/drawing48.xml.rels" ContentType="application/vnd.openxmlformats-package.relationships+xml"/>
  <Override PartName="/ppt/diagrams/_rels/data115.xml.rels" ContentType="application/vnd.openxmlformats-package.relationships+xml"/>
  <Override PartName="/ppt/diagrams/_rels/drawing153.xml.rels" ContentType="application/vnd.openxmlformats-package.relationships+xml"/>
  <Override PartName="/ppt/diagrams/_rels/data134.xml.rels" ContentType="application/vnd.openxmlformats-package.relationships+xml"/>
  <Override PartName="/ppt/diagrams/_rels/drawing163.xml.rels" ContentType="application/vnd.openxmlformats-package.relationships+xml"/>
  <Override PartName="/ppt/diagrams/_rels/drawing83.xml.rels" ContentType="application/vnd.openxmlformats-package.relationships+xml"/>
  <Override PartName="/ppt/diagrams/_rels/drawing55.xml.rels" ContentType="application/vnd.openxmlformats-package.relationships+xml"/>
  <Override PartName="/ppt/diagrams/_rels/data77.xml.rels" ContentType="application/vnd.openxmlformats-package.relationships+xml"/>
  <Override PartName="/ppt/diagrams/_rels/data157.xml.rels" ContentType="application/vnd.openxmlformats-package.relationships+xml"/>
  <Override PartName="/ppt/diagrams/_rels/data129.xml.rels" ContentType="application/vnd.openxmlformats-package.relationships+xml"/>
  <Override PartName="/ppt/diagrams/_rels/data122.xml.rels" ContentType="application/vnd.openxmlformats-package.relationships+xml"/>
  <Override PartName="/ppt/diagrams/_rels/drawing160.xml.rels" ContentType="application/vnd.openxmlformats-package.relationships+xml"/>
  <Override PartName="/ppt/diagrams/_rels/data166.xml.rels" ContentType="application/vnd.openxmlformats-package.relationships+xml"/>
  <Override PartName="/ppt/diagrams/_rels/drawing100.xml.rels" ContentType="application/vnd.openxmlformats-package.relationships+xml"/>
  <Override PartName="/ppt/diagrams/_rels/data139.xml.rels" ContentType="application/vnd.openxmlformats-package.relationships+xml"/>
  <Override PartName="/ppt/diagrams/_rels/data64.xml.rels" ContentType="application/vnd.openxmlformats-package.relationships+xml"/>
  <Override PartName="/ppt/diagrams/_rels/drawing89.xml.rels" ContentType="application/vnd.openxmlformats-package.relationships+xml"/>
  <Override PartName="/ppt/diagrams/_rels/drawing134.xml.rels" ContentType="application/vnd.openxmlformats-package.relationships+xml"/>
  <Override PartName="/ppt/diagrams/_rels/data55.xml.rels" ContentType="application/vnd.openxmlformats-package.relationships+xml"/>
  <Override PartName="/ppt/diagrams/_rels/drawing119.xml.rels" ContentType="application/vnd.openxmlformats-package.relationships+xml"/>
  <Override PartName="/ppt/diagrams/_rels/drawing67.xml.rels" ContentType="application/vnd.openxmlformats-package.relationships+xml"/>
  <Override PartName="/ppt/diagrams/_rels/data89.xml.rels" ContentType="application/vnd.openxmlformats-package.relationships+xml"/>
  <Override PartName="/ppt/diagrams/_rels/drawing95.xml.rels" ContentType="application/vnd.openxmlformats-package.relationships+xml"/>
  <Override PartName="/ppt/diagrams/_rels/data13.xml.rels" ContentType="application/vnd.openxmlformats-package.relationships+xml"/>
  <Override PartName="/ppt/diagrams/_rels/data95.xml.rels" ContentType="application/vnd.openxmlformats-package.relationships+xml"/>
  <Override PartName="/ppt/diagrams/_rels/drawing157.xml.rels" ContentType="application/vnd.openxmlformats-package.relationships+xml"/>
  <Override PartName="/ppt/diagrams/_rels/data119.xml.rels" ContentType="application/vnd.openxmlformats-package.relationships+xml"/>
  <Override PartName="/ppt/diagrams/_rels/data142.xml.rels" ContentType="application/vnd.openxmlformats-package.relationships+xml"/>
  <Override PartName="/ppt/diagrams/_rels/drawing64.xml.rels" ContentType="application/vnd.openxmlformats-package.relationships+xml"/>
  <Override PartName="/ppt/diagrams/_rels/drawing170.xml.rels" ContentType="application/vnd.openxmlformats-package.relationships+xml"/>
  <Override PartName="/ppt/diagrams/_rels/data48.xml.rels" ContentType="application/vnd.openxmlformats-package.relationships+xml"/>
  <Override PartName="/ppt/diagrams/_rels/data148.xml.rels" ContentType="application/vnd.openxmlformats-package.relationships+xml"/>
  <Override PartName="/ppt/diagrams/_rels/data92.xml.rels" ContentType="application/vnd.openxmlformats-package.relationships+xml"/>
  <Override PartName="/ppt/diagrams/_rels/drawing35.xml.rels" ContentType="application/vnd.openxmlformats-package.relationships+xml"/>
  <Override PartName="/ppt/diagrams/quickStyle142.xml" ContentType="application/vnd.openxmlformats-officedocument.drawingml.diagramStyle+xml"/>
  <Override PartName="/ppt/diagrams/layout160.xml" ContentType="application/vnd.openxmlformats-officedocument.drawingml.diagramLayout+xml"/>
  <Override PartName="/ppt/diagrams/layout142.xml" ContentType="application/vnd.openxmlformats-officedocument.drawingml.diagramLayout+xml"/>
  <Override PartName="/ppt/diagrams/quickStyle124.xml" ContentType="application/vnd.openxmlformats-officedocument.drawingml.diagramStyle+xml"/>
  <Override PartName="/ppt/diagrams/data142.xml" ContentType="application/vnd.openxmlformats-officedocument.drawingml.diagramData+xml"/>
  <Override PartName="/ppt/diagrams/drawing27.xml" ContentType="application/vnd.ms-office.drawingml.diagramDrawing+xml"/>
  <Override PartName="/ppt/diagrams/quickStyle141.xml" ContentType="application/vnd.openxmlformats-officedocument.drawingml.diagramStyle+xml"/>
  <Override PartName="/ppt/diagrams/layout141.xml" ContentType="application/vnd.openxmlformats-officedocument.drawingml.diagramLayout+xml"/>
  <Override PartName="/ppt/diagrams/quickStyle123.xml" ContentType="application/vnd.openxmlformats-officedocument.drawingml.diagramStyle+xml"/>
  <Override PartName="/ppt/diagrams/colors140.xml" ContentType="application/vnd.openxmlformats-officedocument.drawingml.diagramColors+xml"/>
  <Override PartName="/ppt/diagrams/data145.xml" ContentType="application/vnd.openxmlformats-officedocument.drawingml.diagramData+xml"/>
  <Override PartName="/ppt/diagrams/quickStyle140.xml" ContentType="application/vnd.openxmlformats-officedocument.drawingml.diagramStyle+xml"/>
  <Override PartName="/ppt/diagrams/layout140.xml" ContentType="application/vnd.openxmlformats-officedocument.drawingml.diagramLayout+xml"/>
  <Override PartName="/ppt/diagrams/quickStyle122.xml" ContentType="application/vnd.openxmlformats-officedocument.drawingml.diagramStyle+xml"/>
  <Override PartName="/ppt/diagrams/layout139.xml" ContentType="application/vnd.openxmlformats-officedocument.drawingml.diagramLayout+xml"/>
  <Override PartName="/ppt/diagrams/data139.xml" ContentType="application/vnd.openxmlformats-officedocument.drawingml.diagramData+xml"/>
  <Override PartName="/ppt/diagrams/colors134.xml" ContentType="application/vnd.openxmlformats-officedocument.drawingml.diagramColors+xml"/>
  <Override PartName="/ppt/diagrams/layout138.xml" ContentType="application/vnd.openxmlformats-officedocument.drawingml.diagramLayout+xml"/>
  <Override PartName="/ppt/diagrams/data138.xml" ContentType="application/vnd.openxmlformats-officedocument.drawingml.diagramData+xml"/>
  <Override PartName="/ppt/diagrams/colors133.xml" ContentType="application/vnd.openxmlformats-officedocument.drawingml.diagramColors+xml"/>
  <Override PartName="/ppt/diagrams/layout137.xml" ContentType="application/vnd.openxmlformats-officedocument.drawingml.diagramLayout+xml"/>
  <Override PartName="/ppt/diagrams/quickStyle119.xml" ContentType="application/vnd.openxmlformats-officedocument.drawingml.diagramStyle+xml"/>
  <Override PartName="/ppt/diagrams/data137.xml" ContentType="application/vnd.openxmlformats-officedocument.drawingml.diagramData+xml"/>
  <Override PartName="/ppt/diagrams/colors132.xml" ContentType="application/vnd.openxmlformats-officedocument.drawingml.diagramColors+xml"/>
  <Override PartName="/ppt/diagrams/colors136.xml" ContentType="application/vnd.openxmlformats-officedocument.drawingml.diagramColors+xml"/>
  <Override PartName="/ppt/diagrams/quickStyle136.xml" ContentType="application/vnd.openxmlformats-officedocument.drawingml.diagramStyle+xml"/>
  <Override PartName="/ppt/diagrams/layout154.xml" ContentType="application/vnd.openxmlformats-officedocument.drawingml.diagramLayout+xml"/>
  <Override PartName="/ppt/diagrams/layout136.xml" ContentType="application/vnd.openxmlformats-officedocument.drawingml.diagramLayout+xml"/>
  <Override PartName="/ppt/diagrams/quickStyle118.xml" ContentType="application/vnd.openxmlformats-officedocument.drawingml.diagramStyle+xml"/>
  <Override PartName="/ppt/diagrams/data136.xml" ContentType="application/vnd.openxmlformats-officedocument.drawingml.diagramData+xml"/>
  <Override PartName="/ppt/diagrams/colors131.xml" ContentType="application/vnd.openxmlformats-officedocument.drawingml.diagramColors+xml"/>
  <Override PartName="/ppt/diagrams/colors135.xml" ContentType="application/vnd.openxmlformats-officedocument.drawingml.diagramColors+xml"/>
  <Override PartName="/ppt/diagrams/quickStyle135.xml" ContentType="application/vnd.openxmlformats-officedocument.drawingml.diagramStyle+xml"/>
  <Override PartName="/ppt/diagrams/layout153.xml" ContentType="application/vnd.openxmlformats-officedocument.drawingml.diagramLayout+xml"/>
  <Override PartName="/ppt/diagrams/layout135.xml" ContentType="application/vnd.openxmlformats-officedocument.drawingml.diagramLayout+xml"/>
  <Override PartName="/ppt/diagrams/quickStyle117.xml" ContentType="application/vnd.openxmlformats-officedocument.drawingml.diagramStyle+xml"/>
  <Override PartName="/ppt/diagrams/data135.xml" ContentType="application/vnd.openxmlformats-officedocument.drawingml.diagramData+xml"/>
  <Override PartName="/ppt/diagrams/colors130.xml" ContentType="application/vnd.openxmlformats-officedocument.drawingml.diagramColors+xml"/>
  <Override PartName="/ppt/diagrams/quickStyle134.xml" ContentType="application/vnd.openxmlformats-officedocument.drawingml.diagramStyle+xml"/>
  <Override PartName="/ppt/diagrams/layout152.xml" ContentType="application/vnd.openxmlformats-officedocument.drawingml.diagramLayout+xml"/>
  <Override PartName="/ppt/diagrams/layout134.xml" ContentType="application/vnd.openxmlformats-officedocument.drawingml.diagramLayout+xml"/>
  <Override PartName="/ppt/diagrams/quickStyle116.xml" ContentType="application/vnd.openxmlformats-officedocument.drawingml.diagramStyle+xml"/>
  <Override PartName="/ppt/diagrams/data134.xml" ContentType="application/vnd.openxmlformats-officedocument.drawingml.diagramData+xml"/>
  <Override PartName="/ppt/diagrams/drawing19.xml" ContentType="application/vnd.ms-office.drawingml.diagramDrawing+xml"/>
  <Override PartName="/ppt/diagrams/quickStyle133.xml" ContentType="application/vnd.openxmlformats-officedocument.drawingml.diagramStyle+xml"/>
  <Override PartName="/ppt/diagrams/layout151.xml" ContentType="application/vnd.openxmlformats-officedocument.drawingml.diagramLayout+xml"/>
  <Override PartName="/ppt/diagrams/layout133.xml" ContentType="application/vnd.openxmlformats-officedocument.drawingml.diagramLayout+xml"/>
  <Override PartName="/ppt/diagrams/quickStyle115.xml" ContentType="application/vnd.openxmlformats-officedocument.drawingml.diagramStyle+xml"/>
  <Override PartName="/ppt/diagrams/data133.xml" ContentType="application/vnd.openxmlformats-officedocument.drawingml.diagramData+xml"/>
  <Override PartName="/ppt/diagrams/drawing18.xml" ContentType="application/vnd.ms-office.drawingml.diagramDrawing+xml"/>
  <Override PartName="/ppt/diagrams/quickStyle132.xml" ContentType="application/vnd.openxmlformats-officedocument.drawingml.diagramStyle+xml"/>
  <Override PartName="/ppt/diagrams/layout150.xml" ContentType="application/vnd.openxmlformats-officedocument.drawingml.diagramLayout+xml"/>
  <Override PartName="/ppt/diagrams/layout132.xml" ContentType="application/vnd.openxmlformats-officedocument.drawingml.diagramLayout+xml"/>
  <Override PartName="/ppt/diagrams/quickStyle114.xml" ContentType="application/vnd.openxmlformats-officedocument.drawingml.diagramStyle+xml"/>
  <Override PartName="/ppt/diagrams/data132.xml" ContentType="application/vnd.openxmlformats-officedocument.drawingml.diagramData+xml"/>
  <Override PartName="/ppt/diagrams/drawing17.xml" ContentType="application/vnd.ms-office.drawingml.diagramDrawing+xml"/>
  <Override PartName="/ppt/diagrams/quickStyle131.xml" ContentType="application/vnd.openxmlformats-officedocument.drawingml.diagramStyle+xml"/>
  <Override PartName="/ppt/diagrams/layout131.xml" ContentType="application/vnd.openxmlformats-officedocument.drawingml.diagramLayout+xml"/>
  <Override PartName="/ppt/diagrams/quickStyle113.xml" ContentType="application/vnd.openxmlformats-officedocument.drawingml.diagramStyle+xml"/>
  <Override PartName="/ppt/diagrams/quickStyle130.xml" ContentType="application/vnd.openxmlformats-officedocument.drawingml.diagramStyle+xml"/>
  <Override PartName="/ppt/diagrams/layout130.xml" ContentType="application/vnd.openxmlformats-officedocument.drawingml.diagramLayout+xml"/>
  <Override PartName="/ppt/diagrams/quickStyle112.xml" ContentType="application/vnd.openxmlformats-officedocument.drawingml.diagramStyle+xml"/>
  <Override PartName="/ppt/diagrams/layout129.xml" ContentType="application/vnd.openxmlformats-officedocument.drawingml.diagramLayout+xml"/>
  <Override PartName="/ppt/diagrams/layout128.xml" ContentType="application/vnd.openxmlformats-officedocument.drawingml.diagramLayout+xml"/>
  <Override PartName="/ppt/diagrams/layout127.xml" ContentType="application/vnd.openxmlformats-officedocument.drawingml.diagramLayout+xml"/>
  <Override PartName="/ppt/diagrams/quickStyle109.xml" ContentType="application/vnd.openxmlformats-officedocument.drawingml.diagramStyle+xml"/>
  <Override PartName="/ppt/diagrams/colors126.xml" ContentType="application/vnd.openxmlformats-officedocument.drawingml.diagramColors+xml"/>
  <Override PartName="/ppt/diagrams/quickStyle126.xml" ContentType="application/vnd.openxmlformats-officedocument.drawingml.diagramStyle+xml"/>
  <Override PartName="/ppt/diagrams/layout144.xml" ContentType="application/vnd.openxmlformats-officedocument.drawingml.diagramLayout+xml"/>
  <Override PartName="/ppt/diagrams/layout126.xml" ContentType="application/vnd.openxmlformats-officedocument.drawingml.diagramLayout+xml"/>
  <Override PartName="/ppt/diagrams/quickStyle108.xml" ContentType="application/vnd.openxmlformats-officedocument.drawingml.diagramStyle+xml"/>
  <Override PartName="/ppt/diagrams/colors125.xml" ContentType="application/vnd.openxmlformats-officedocument.drawingml.diagramColors+xml"/>
  <Override PartName="/ppt/diagrams/quickStyle125.xml" ContentType="application/vnd.openxmlformats-officedocument.drawingml.diagramStyle+xml"/>
  <Override PartName="/ppt/diagrams/layout143.xml" ContentType="application/vnd.openxmlformats-officedocument.drawingml.diagramLayout+xml"/>
  <Override PartName="/ppt/diagrams/layout125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24.xml" ContentType="application/vnd.openxmlformats-officedocument.drawingml.diagramColors+xml"/>
  <Override PartName="/ppt/diagrams/data129.xml" ContentType="application/vnd.openxmlformats-officedocument.drawingml.diagramData+xml"/>
  <Override PartName="/ppt/diagrams/layout124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23.xml" ContentType="application/vnd.openxmlformats-officedocument.drawingml.diagramColors+xml"/>
  <Override PartName="/ppt/diagrams/data128.xml" ContentType="application/vnd.openxmlformats-officedocument.drawingml.diagramData+xml"/>
  <Override PartName="/ppt/diagrams/layout123.xml" ContentType="application/vnd.openxmlformats-officedocument.drawingml.diagramLayout+xml"/>
  <Override PartName="/ppt/diagrams/quickStyle105.xml" ContentType="application/vnd.openxmlformats-officedocument.drawingml.diagramStyle+xml"/>
  <Override PartName="/ppt/diagrams/quickStyle139.xml" ContentType="application/vnd.openxmlformats-officedocument.drawingml.diagramStyle+xml"/>
  <Override PartName="/ppt/diagrams/layout157.xml" ContentType="application/vnd.openxmlformats-officedocument.drawingml.diagramLayout+xml"/>
  <Override PartName="/ppt/diagrams/colors122.xml" ContentType="application/vnd.openxmlformats-officedocument.drawingml.diagramColors+xml"/>
  <Override PartName="/ppt/diagrams/data127.xml" ContentType="application/vnd.openxmlformats-officedocument.drawingml.diagramData+xml"/>
  <Override PartName="/ppt/diagrams/drawing171.xml" ContentType="application/vnd.ms-office.drawingml.diagramDrawing+xml"/>
  <Override PartName="/ppt/diagrams/layout122.xml" ContentType="application/vnd.openxmlformats-officedocument.drawingml.diagramLayout+xml"/>
  <Override PartName="/ppt/diagrams/quickStyle104.xml" ContentType="application/vnd.openxmlformats-officedocument.drawingml.diagramStyle+xml"/>
  <Override PartName="/ppt/diagrams/data122.xml" ContentType="application/vnd.openxmlformats-officedocument.drawingml.diagramData+xml"/>
  <Override PartName="/ppt/diagrams/quickStyle138.xml" ContentType="application/vnd.openxmlformats-officedocument.drawingml.diagramStyle+xml"/>
  <Override PartName="/ppt/diagrams/layout156.xml" ContentType="application/vnd.openxmlformats-officedocument.drawingml.diagramLayout+xml"/>
  <Override PartName="/ppt/diagrams/colors121.xml" ContentType="application/vnd.openxmlformats-officedocument.drawingml.diagramColors+xml"/>
  <Override PartName="/ppt/diagrams/data126.xml" ContentType="application/vnd.openxmlformats-officedocument.drawingml.diagramData+xml"/>
  <Override PartName="/ppt/diagrams/drawing170.xml" ContentType="application/vnd.ms-office.drawingml.diagramDrawing+xml"/>
  <Override PartName="/ppt/diagrams/quickStyle121.xml" ContentType="application/vnd.openxmlformats-officedocument.drawingml.diagramStyle+xml"/>
  <Override PartName="/ppt/diagrams/layout121.xml" ContentType="application/vnd.openxmlformats-officedocument.drawingml.diagramLayout+xml"/>
  <Override PartName="/ppt/diagrams/quickStyle103.xml" ContentType="application/vnd.openxmlformats-officedocument.drawingml.diagramStyle+xml"/>
  <Override PartName="/ppt/diagrams/quickStyle137.xml" ContentType="application/vnd.openxmlformats-officedocument.drawingml.diagramStyle+xml"/>
  <Override PartName="/ppt/diagrams/layout155.xml" ContentType="application/vnd.openxmlformats-officedocument.drawingml.diagramLayout+xml"/>
  <Override PartName="/ppt/diagrams/colors120.xml" ContentType="application/vnd.openxmlformats-officedocument.drawingml.diagramColors+xml"/>
  <Override PartName="/ppt/diagrams/data125.xml" ContentType="application/vnd.openxmlformats-officedocument.drawingml.diagramData+xml"/>
  <Override PartName="/ppt/diagrams/quickStyle120.xml" ContentType="application/vnd.openxmlformats-officedocument.drawingml.diagramStyle+xml"/>
  <Override PartName="/ppt/diagrams/layout120.xml" ContentType="application/vnd.openxmlformats-officedocument.drawingml.diagramLayout+xml"/>
  <Override PartName="/ppt/diagrams/quickStyle102.xml" ContentType="application/vnd.openxmlformats-officedocument.drawingml.diagramStyle+xml"/>
  <Override PartName="/ppt/diagrams/layout119.xml" ContentType="application/vnd.openxmlformats-officedocument.drawingml.diagramLayout+xml"/>
  <Override PartName="/ppt/diagrams/layout118.xml" ContentType="application/vnd.openxmlformats-officedocument.drawingml.diagramLayout+xml"/>
  <Override PartName="/ppt/diagrams/layout117.xml" ContentType="application/vnd.openxmlformats-officedocument.drawingml.diagramLayout+xml"/>
  <Override PartName="/ppt/diagrams/colors116.xml" ContentType="application/vnd.openxmlformats-officedocument.drawingml.diagramColors+xml"/>
  <Override PartName="/ppt/diagrams/drawing165.xml" ContentType="application/vnd.ms-office.drawingml.diagramDrawing+xml"/>
  <Override PartName="/ppt/diagrams/layout116.xml" ContentType="application/vnd.openxmlformats-officedocument.drawingml.diagramLayout+xml"/>
  <Override PartName="/ppt/diagrams/colors115.xml" ContentType="application/vnd.openxmlformats-officedocument.drawingml.diagramColors+xml"/>
  <Override PartName="/ppt/diagrams/drawing164.xml" ContentType="application/vnd.ms-office.drawingml.diagramDrawing+xml"/>
  <Override PartName="/ppt/diagrams/layout115.xml" ContentType="application/vnd.openxmlformats-officedocument.drawingml.diagramLayout+xml"/>
  <Override PartName="/ppt/diagrams/colors114.xml" ContentType="application/vnd.openxmlformats-officedocument.drawingml.diagramColors+xml"/>
  <Override PartName="/ppt/diagrams/data119.xml" ContentType="application/vnd.openxmlformats-officedocument.drawingml.diagramData+xml"/>
  <Override PartName="/ppt/diagrams/drawing163.xml" ContentType="application/vnd.ms-office.drawingml.diagramDrawing+xml"/>
  <Override PartName="/ppt/diagrams/layout114.xml" ContentType="application/vnd.openxmlformats-officedocument.drawingml.diagramLayout+xml"/>
  <Override PartName="/ppt/diagrams/colors113.xml" ContentType="application/vnd.openxmlformats-officedocument.drawingml.diagramColors+xml"/>
  <Override PartName="/ppt/diagrams/data118.xml" ContentType="application/vnd.openxmlformats-officedocument.drawingml.diagramData+xml"/>
  <Override PartName="/ppt/diagrams/drawing162.xml" ContentType="application/vnd.ms-office.drawingml.diagramDrawing+xml"/>
  <Override PartName="/ppt/diagrams/layout113.xml" ContentType="application/vnd.openxmlformats-officedocument.drawingml.diagramLayout+xml"/>
  <Override PartName="/ppt/diagrams/quickStyle129.xml" ContentType="application/vnd.openxmlformats-officedocument.drawingml.diagramStyle+xml"/>
  <Override PartName="/ppt/diagrams/layout147.xml" ContentType="application/vnd.openxmlformats-officedocument.drawingml.diagramLayout+xml"/>
  <Override PartName="/ppt/diagrams/colors112.xml" ContentType="application/vnd.openxmlformats-officedocument.drawingml.diagramColors+xml"/>
  <Override PartName="/ppt/diagrams/data117.xml" ContentType="application/vnd.openxmlformats-officedocument.drawingml.diagramData+xml"/>
  <Override PartName="/ppt/diagrams/drawing161.xml" ContentType="application/vnd.ms-office.drawingml.diagramDrawing+xml"/>
  <Override PartName="/ppt/diagrams/layout112.xml" ContentType="application/vnd.openxmlformats-officedocument.drawingml.diagramLayout+xml"/>
  <Override PartName="/ppt/diagrams/data112.xml" ContentType="application/vnd.openxmlformats-officedocument.drawingml.diagramData+xml"/>
  <Override PartName="/ppt/diagrams/quickStyle128.xml" ContentType="application/vnd.openxmlformats-officedocument.drawingml.diagramStyle+xml"/>
  <Override PartName="/ppt/diagrams/layout146.xml" ContentType="application/vnd.openxmlformats-officedocument.drawingml.diagramLayout+xml"/>
  <Override PartName="/ppt/diagrams/colors111.xml" ContentType="application/vnd.openxmlformats-officedocument.drawingml.diagramColors+xml"/>
  <Override PartName="/ppt/diagrams/data116.xml" ContentType="application/vnd.openxmlformats-officedocument.drawingml.diagramData+xml"/>
  <Override PartName="/ppt/diagrams/drawing160.xml" ContentType="application/vnd.ms-office.drawingml.diagramDrawing+xml"/>
  <Override PartName="/ppt/diagrams/quickStyle111.xml" ContentType="application/vnd.openxmlformats-officedocument.drawingml.diagramStyle+xml"/>
  <Override PartName="/ppt/diagrams/layout111.xml" ContentType="application/vnd.openxmlformats-officedocument.drawingml.diagramLayout+xml"/>
  <Override PartName="/ppt/diagrams/data111.xml" ContentType="application/vnd.openxmlformats-officedocument.drawingml.diagramData+xml"/>
  <Override PartName="/ppt/diagrams/quickStyle127.xml" ContentType="application/vnd.openxmlformats-officedocument.drawingml.diagramStyle+xml"/>
  <Override PartName="/ppt/diagrams/layout145.xml" ContentType="application/vnd.openxmlformats-officedocument.drawingml.diagramLayout+xml"/>
  <Override PartName="/ppt/diagrams/colors110.xml" ContentType="application/vnd.openxmlformats-officedocument.drawingml.diagramColors+xml"/>
  <Override PartName="/ppt/diagrams/data115.xml" ContentType="application/vnd.openxmlformats-officedocument.drawingml.diagramData+xml"/>
  <Override PartName="/ppt/diagrams/quickStyle110.xml" ContentType="application/vnd.openxmlformats-officedocument.drawingml.diagramStyle+xml"/>
  <Override PartName="/ppt/diagrams/layout110.xml" ContentType="application/vnd.openxmlformats-officedocument.drawingml.diagramLayout+xml"/>
  <Override PartName="/ppt/diagrams/data110.xml" ContentType="application/vnd.openxmlformats-officedocument.drawingml.diagramData+xml"/>
  <Override PartName="/ppt/diagrams/colors74.xml" ContentType="application/vnd.openxmlformats-officedocument.drawingml.diagramColors+xml"/>
  <Override PartName="/ppt/diagrams/layout27.xml" ContentType="application/vnd.openxmlformats-officedocument.drawingml.diagramLayout+xml"/>
  <Override PartName="/ppt/diagrams/data24.xml" ContentType="application/vnd.openxmlformats-officedocument.drawingml.diagramData+xml"/>
  <Override PartName="/ppt/diagrams/colors75.xml" ContentType="application/vnd.openxmlformats-officedocument.drawingml.diagramColors+xml"/>
  <Override PartName="/ppt/diagrams/layout28.xml" ContentType="application/vnd.openxmlformats-officedocument.drawingml.diagramLayout+xml"/>
  <Override PartName="/ppt/diagrams/data25.xml" ContentType="application/vnd.openxmlformats-officedocument.drawingml.diagramData+xml"/>
  <Override PartName="/ppt/diagrams/colors76.xml" ContentType="application/vnd.openxmlformats-officedocument.drawingml.diagramColors+xml"/>
  <Override PartName="/ppt/diagrams/layout29.xml" ContentType="application/vnd.openxmlformats-officedocument.drawingml.diagramLayout+xml"/>
  <Override PartName="/ppt/diagrams/data26.xml" ContentType="application/vnd.openxmlformats-officedocument.drawingml.diagramData+xml"/>
  <Override PartName="/ppt/diagrams/colors81.xml" ContentType="application/vnd.openxmlformats-officedocument.drawingml.diagramColors+xml"/>
  <Override PartName="/ppt/diagrams/layout34.xml" ContentType="application/vnd.openxmlformats-officedocument.drawingml.diagramLayout+xml"/>
  <Override PartName="/ppt/diagrams/data31.xml" ContentType="application/vnd.openxmlformats-officedocument.drawingml.diagramData+xml"/>
  <Override PartName="/ppt/diagrams/quickStyle55.xml" ContentType="application/vnd.openxmlformats-officedocument.drawingml.diagramStyle+xml"/>
  <Override PartName="/ppt/diagrams/drawing151.xml" ContentType="application/vnd.ms-office.drawingml.diagramDrawing+xml"/>
  <Override PartName="/ppt/diagrams/colors99.xml" ContentType="application/vnd.openxmlformats-officedocument.drawingml.diagramColors+xml"/>
  <Override PartName="/ppt/diagrams/data49.xml" ContentType="application/vnd.openxmlformats-officedocument.drawingml.diagramData+xml"/>
  <Override PartName="/ppt/diagrams/drawing34.xml" ContentType="application/vnd.ms-office.drawingml.diagramDrawing+xml"/>
  <Override PartName="/ppt/diagrams/colors82.xml" ContentType="application/vnd.openxmlformats-officedocument.drawingml.diagramColors+xml"/>
  <Override PartName="/ppt/diagrams/layout35.xml" ContentType="application/vnd.openxmlformats-officedocument.drawingml.diagramLayout+xml"/>
  <Override PartName="/ppt/diagrams/data32.xml" ContentType="application/vnd.openxmlformats-officedocument.drawingml.diagramData+xml"/>
  <Override PartName="/ppt/diagrams/quickStyle56.xml" ContentType="application/vnd.openxmlformats-officedocument.drawingml.diagramStyle+xml"/>
  <Override PartName="/ppt/diagrams/colors83.xml" ContentType="application/vnd.openxmlformats-officedocument.drawingml.diagramColors+xml"/>
  <Override PartName="/ppt/diagrams/layout36.xml" ContentType="application/vnd.openxmlformats-officedocument.drawingml.diagramLayout+xml"/>
  <Override PartName="/ppt/diagrams/data33.xml" ContentType="application/vnd.openxmlformats-officedocument.drawingml.diagramData+xml"/>
  <Override PartName="/ppt/diagrams/quickStyle57.xml" ContentType="application/vnd.openxmlformats-officedocument.drawingml.diagramStyle+xml"/>
  <Override PartName="/ppt/diagrams/colors84.xml" ContentType="application/vnd.openxmlformats-officedocument.drawingml.diagramColors+xml"/>
  <Override PartName="/ppt/diagrams/data34.xml" ContentType="application/vnd.openxmlformats-officedocument.drawingml.diagramData+xml"/>
  <Override PartName="/ppt/diagrams/layout37.xml" ContentType="application/vnd.openxmlformats-officedocument.drawingml.diagramLayout+xml"/>
  <Override PartName="/ppt/diagrams/colors85.xml" ContentType="application/vnd.openxmlformats-officedocument.drawingml.diagramColors+xml"/>
  <Override PartName="/ppt/diagrams/data35.xml" ContentType="application/vnd.openxmlformats-officedocument.drawingml.diagramData+xml"/>
  <Override PartName="/ppt/diagrams/layout38.xml" ContentType="application/vnd.openxmlformats-officedocument.drawingml.diagramLayout+xml"/>
  <Override PartName="/ppt/diagrams/colors86.xml" ContentType="application/vnd.openxmlformats-officedocument.drawingml.diagramColors+xml"/>
  <Override PartName="/ppt/diagrams/data36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137.xml" ContentType="application/vnd.openxmlformats-officedocument.drawingml.diagramColors+xml"/>
  <Override PartName="/ppt/diagrams/layout40.xml" ContentType="application/vnd.openxmlformats-officedocument.drawingml.diagramLayout+xml"/>
  <Override PartName="/ppt/diagrams/quickStyle61.xml" ContentType="application/vnd.openxmlformats-officedocument.drawingml.diagramStyle+xml"/>
  <Override PartName="/ppt/diagrams/data5.xml" ContentType="application/vnd.openxmlformats-officedocument.drawingml.diagramData+xml"/>
  <Override PartName="/ppt/diagrams/drawing40.xml" ContentType="application/vnd.ms-office.drawingml.diagramDrawing+xml"/>
  <Override PartName="/ppt/diagrams/colors27.xml" ContentType="application/vnd.openxmlformats-officedocument.drawingml.diagramColors+xml"/>
  <Override PartName="/ppt/diagrams/drawing70.xml" ContentType="application/vnd.ms-office.drawingml.diagramDrawing+xml"/>
  <Override PartName="/ppt/diagrams/colors57.xml" ContentType="application/vnd.openxmlformats-officedocument.drawingml.diagramColors+xml"/>
  <Override PartName="/ppt/diagrams/layout2.xml" ContentType="application/vnd.openxmlformats-officedocument.drawingml.diagramLayout+xml"/>
  <Override PartName="/ppt/diagrams/colors43.xml" ContentType="application/vnd.openxmlformats-officedocument.drawingml.diagramColors+xml"/>
  <Override PartName="/ppt/diagrams/colors138.xml" ContentType="application/vnd.openxmlformats-officedocument.drawingml.diagramColors+xml"/>
  <Override PartName="/ppt/diagrams/layout41.xml" ContentType="application/vnd.openxmlformats-officedocument.drawingml.diagramLayout+xml"/>
  <Override PartName="/ppt/diagrams/quickStyle62.xml" ContentType="application/vnd.openxmlformats-officedocument.drawingml.diagramStyle+xml"/>
  <Override PartName="/ppt/diagrams/data6.xml" ContentType="application/vnd.openxmlformats-officedocument.drawingml.diagramData+xml"/>
  <Override PartName="/ppt/diagrams/colors28.xml" ContentType="application/vnd.openxmlformats-officedocument.drawingml.diagramColors+xml"/>
  <Override PartName="/ppt/diagrams/drawing41.xml" ContentType="application/vnd.ms-office.drawingml.diagramDrawing+xml"/>
  <Override PartName="/ppt/diagrams/drawing71.xml" ContentType="application/vnd.ms-office.drawingml.diagramDrawing+xml"/>
  <Override PartName="/ppt/diagrams/colors58.xml" ContentType="application/vnd.openxmlformats-officedocument.drawingml.diagramColors+xml"/>
  <Override PartName="/ppt/diagrams/layout3.xml" ContentType="application/vnd.openxmlformats-officedocument.drawingml.diagramLayout+xml"/>
  <Override PartName="/ppt/diagrams/colors44.xml" ContentType="application/vnd.openxmlformats-officedocument.drawingml.diagramColors+xml"/>
  <Override PartName="/ppt/diagrams/layout42.xml" ContentType="application/vnd.openxmlformats-officedocument.drawingml.diagramLayout+xml"/>
  <Override PartName="/ppt/diagrams/colors139.xml" ContentType="application/vnd.openxmlformats-officedocument.drawingml.diagramColors+xml"/>
  <Override PartName="/ppt/diagrams/quickStyle63.xml" ContentType="application/vnd.openxmlformats-officedocument.drawingml.diagramStyle+xml"/>
  <Override PartName="/ppt/diagrams/data7.xml" ContentType="application/vnd.openxmlformats-officedocument.drawingml.diagramData+xml"/>
  <Override PartName="/ppt/diagrams/drawing42.xml" ContentType="application/vnd.ms-office.drawingml.diagramDrawing+xml"/>
  <Override PartName="/ppt/diagrams/colors29.xml" ContentType="application/vnd.openxmlformats-officedocument.drawingml.diagramColors+xml"/>
  <Override PartName="/ppt/diagrams/drawing72.xml" ContentType="application/vnd.ms-office.drawingml.diagramDrawing+xml"/>
  <Override PartName="/ppt/diagrams/colors59.xml" ContentType="application/vnd.openxmlformats-officedocument.drawingml.diagramColors+xml"/>
  <Override PartName="/ppt/diagrams/data57.xml" ContentType="application/vnd.openxmlformats-officedocument.drawingml.diagramData+xml"/>
  <Override PartName="/ppt/diagrams/layout4.xml" ContentType="application/vnd.openxmlformats-officedocument.drawingml.diagramLayout+xml"/>
  <Override PartName="/ppt/diagrams/colors45.xml" ContentType="application/vnd.openxmlformats-officedocument.drawingml.diagramColors+xml"/>
  <Override PartName="/ppt/diagrams/colors90.xml" ContentType="application/vnd.openxmlformats-officedocument.drawingml.diagramColors+xml"/>
  <Override PartName="/ppt/diagrams/layout43.xml" ContentType="application/vnd.openxmlformats-officedocument.drawingml.diagramLayout+xml"/>
  <Override PartName="/ppt/diagrams/data40.xml" ContentType="application/vnd.openxmlformats-officedocument.drawingml.diagramData+xml"/>
  <Override PartName="/ppt/diagrams/quickStyle64.xml" ContentType="application/vnd.openxmlformats-officedocument.drawingml.diagramStyle+xml"/>
  <Override PartName="/ppt/diagrams/quickStyle1.xml" ContentType="application/vnd.openxmlformats-officedocument.drawingml.diagramStyle+xml"/>
  <Override PartName="/ppt/diagrams/data8.xml" ContentType="application/vnd.openxmlformats-officedocument.drawingml.diagramData+xml"/>
  <Override PartName="/ppt/diagrams/drawing43.xml" ContentType="application/vnd.ms-office.drawingml.diagramDrawing+xml"/>
  <Override PartName="/ppt/diagrams/data58.xml" ContentType="application/vnd.openxmlformats-officedocument.drawingml.diagramData+xml"/>
  <Override PartName="/ppt/diagrams/colors91.xml" ContentType="application/vnd.openxmlformats-officedocument.drawingml.diagramColors+xml"/>
  <Override PartName="/ppt/diagrams/layout44.xml" ContentType="application/vnd.openxmlformats-officedocument.drawingml.diagramLayout+xml"/>
  <Override PartName="/ppt/diagrams/data41.xml" ContentType="application/vnd.openxmlformats-officedocument.drawingml.diagramData+xml"/>
  <Override PartName="/ppt/diagrams/quickStyle65.xml" ContentType="application/vnd.openxmlformats-officedocument.drawingml.diagramStyle+xml"/>
  <Override PartName="/ppt/diagrams/quickStyle2.xml" ContentType="application/vnd.openxmlformats-officedocument.drawingml.diagramStyle+xml"/>
  <Override PartName="/ppt/diagrams/drawing44.xml" ContentType="application/vnd.ms-office.drawingml.diagramDrawing+xml"/>
  <Override PartName="/ppt/diagrams/data59.xml" ContentType="application/vnd.openxmlformats-officedocument.drawingml.diagramData+xml"/>
  <Override PartName="/ppt/diagrams/colors92.xml" ContentType="application/vnd.openxmlformats-officedocument.drawingml.diagramColors+xml"/>
  <Override PartName="/ppt/diagrams/layout45.xml" ContentType="application/vnd.openxmlformats-officedocument.drawingml.diagramLayout+xml"/>
  <Override PartName="/ppt/diagrams/data42.xml" ContentType="application/vnd.openxmlformats-officedocument.drawingml.diagramData+xml"/>
  <Override PartName="/ppt/diagrams/quickStyle66.xml" ContentType="application/vnd.openxmlformats-officedocument.drawingml.diagramStyle+xml"/>
  <Override PartName="/ppt/diagrams/quickStyle3.xml" ContentType="application/vnd.openxmlformats-officedocument.drawingml.diagramStyle+xml"/>
  <Override PartName="/ppt/diagrams/drawing45.xml" ContentType="application/vnd.ms-office.drawingml.diagramDrawing+xml"/>
  <Override PartName="/ppt/diagrams/data160.xml" ContentType="application/vnd.openxmlformats-officedocument.drawingml.diagramData+xml"/>
  <Override PartName="/ppt/diagrams/drawing58.xml" ContentType="application/vnd.ms-office.drawingml.diagramDrawing+xml"/>
  <Override PartName="/ppt/diagrams/colors93.xml" ContentType="application/vnd.openxmlformats-officedocument.drawingml.diagramColors+xml"/>
  <Override PartName="/ppt/diagrams/layout46.xml" ContentType="application/vnd.openxmlformats-officedocument.drawingml.diagramLayout+xml"/>
  <Override PartName="/ppt/diagrams/data43.xml" ContentType="application/vnd.openxmlformats-officedocument.drawingml.diagramData+xml"/>
  <Override PartName="/ppt/diagrams/quickStyle67.xml" ContentType="application/vnd.openxmlformats-officedocument.drawingml.diagramStyle+xml"/>
  <Override PartName="/ppt/diagrams/quickStyle4.xml" ContentType="application/vnd.openxmlformats-officedocument.drawingml.diagramStyle+xml"/>
  <Override PartName="/ppt/diagrams/drawing46.xml" ContentType="application/vnd.ms-office.drawingml.diagramDrawing+xml"/>
  <Override PartName="/ppt/diagrams/data161.xml" ContentType="application/vnd.openxmlformats-officedocument.drawingml.diagramData+xml"/>
  <Override PartName="/ppt/diagrams/drawing59.xml" ContentType="application/vnd.ms-office.drawingml.diagramDrawing+xml"/>
  <Override PartName="/ppt/diagrams/colors94.xml" ContentType="application/vnd.openxmlformats-officedocument.drawingml.diagramColors+xml"/>
  <Override PartName="/ppt/diagrams/layout47.xml" ContentType="application/vnd.openxmlformats-officedocument.drawingml.diagramLayout+xml"/>
  <Override PartName="/ppt/diagrams/data44.xml" ContentType="application/vnd.openxmlformats-officedocument.drawingml.diagramData+xml"/>
  <Override PartName="/ppt/diagrams/quickStyle5.xml" ContentType="application/vnd.openxmlformats-officedocument.drawingml.diagramStyle+xml"/>
  <Override PartName="/ppt/diagrams/drawing47.xml" ContentType="application/vnd.ms-office.drawingml.diagramDrawing+xml"/>
  <Override PartName="/ppt/diagrams/data162.xml" ContentType="application/vnd.openxmlformats-officedocument.drawingml.diagramData+xml"/>
  <Override PartName="/ppt/diagrams/colors95.xml" ContentType="application/vnd.openxmlformats-officedocument.drawingml.diagramColors+xml"/>
  <Override PartName="/ppt/diagrams/layout48.xml" ContentType="application/vnd.openxmlformats-officedocument.drawingml.diagramLayout+xml"/>
  <Override PartName="/ppt/diagrams/data45.xml" ContentType="application/vnd.openxmlformats-officedocument.drawingml.diagramData+xml"/>
  <Override PartName="/ppt/diagrams/quickStyle6.xml" ContentType="application/vnd.openxmlformats-officedocument.drawingml.diagramStyle+xml"/>
  <Override PartName="/ppt/diagrams/drawing35.xml" ContentType="application/vnd.ms-office.drawingml.diagramDrawing+xml"/>
  <Override PartName="/ppt/diagrams/data150.xml" ContentType="application/vnd.openxmlformats-officedocument.drawingml.diagramData+xml"/>
  <Override PartName="/ppt/diagrams/colors96.xml" ContentType="application/vnd.openxmlformats-officedocument.drawingml.diagramColors+xml"/>
  <Override PartName="/ppt/diagrams/layout49.xml" ContentType="application/vnd.openxmlformats-officedocument.drawingml.diagramLayout+xml"/>
  <Override PartName="/ppt/diagrams/data46.xml" ContentType="application/vnd.openxmlformats-officedocument.drawingml.diagramData+xml"/>
  <Override PartName="/ppt/diagrams/data9.xml" ContentType="application/vnd.openxmlformats-officedocument.drawingml.diagramData+xml"/>
  <Override PartName="/ppt/diagrams/quickStyle60.xml" ContentType="application/vnd.openxmlformats-officedocument.drawingml.diagramStyle+xml"/>
  <Override PartName="/ppt/diagrams/quickStyle7.xml" ContentType="application/vnd.openxmlformats-officedocument.drawingml.diagramStyle+xml"/>
  <Override PartName="/ppt/diagrams/drawing36.xml" ContentType="application/vnd.ms-office.drawingml.diagramDrawing+xml"/>
  <Override PartName="/ppt/diagrams/data151.xml" ContentType="application/vnd.openxmlformats-officedocument.drawingml.diagramData+xml"/>
  <Override PartName="/ppt/diagrams/quickStyle48.xml" ContentType="application/vnd.openxmlformats-officedocument.drawingml.diagramStyle+xml"/>
  <Override PartName="/ppt/diagrams/drawing144.xml" ContentType="application/vnd.ms-office.drawingml.diagramDrawing+xml"/>
  <Override PartName="/ppt/diagrams/layout50.xml" ContentType="application/vnd.openxmlformats-officedocument.drawingml.diagramLayout+xml"/>
  <Override PartName="/ppt/diagrams/colors147.xml" ContentType="application/vnd.openxmlformats-officedocument.drawingml.diagramColors+xml"/>
  <Override PartName="/ppt/diagrams/drawing48.xml" ContentType="application/vnd.ms-office.drawingml.diagramDrawing+xml"/>
  <Override PartName="/ppt/diagrams/data163.xml" ContentType="application/vnd.openxmlformats-officedocument.drawingml.diagramData+xml"/>
  <Override PartName="/ppt/diagrams/drawing106.xml" ContentType="application/vnd.ms-office.drawingml.diagramDrawing+xml"/>
  <Override PartName="/ppt/diagrams/quickStyle163.xml" ContentType="application/vnd.openxmlformats-officedocument.drawingml.diagramStyle+xml"/>
  <Override PartName="/ppt/diagrams/drawing50.xml" ContentType="application/vnd.ms-office.drawingml.diagramDrawing+xml"/>
  <Override PartName="/ppt/diagrams/colors37.xml" ContentType="application/vnd.openxmlformats-officedocument.drawingml.diagramColors+xml"/>
  <Override PartName="/ppt/diagrams/data65.xml" ContentType="application/vnd.openxmlformats-officedocument.drawingml.diagramData+xml"/>
  <Override PartName="/ppt/diagrams/layout68.xml" ContentType="application/vnd.openxmlformats-officedocument.drawingml.diagramLayout+xml"/>
  <Override PartName="/ppt/diagrams/colors67.xml" ContentType="application/vnd.openxmlformats-officedocument.drawingml.diagramColors+xml"/>
  <Override PartName="/ppt/diagrams/data17.xml" ContentType="application/vnd.openxmlformats-officedocument.drawingml.diagramData+xml"/>
  <Override PartName="/ppt/diagrams/quickStyle49.xml" ContentType="application/vnd.openxmlformats-officedocument.drawingml.diagramStyle+xml"/>
  <Override PartName="/ppt/diagrams/drawing145.xml" ContentType="application/vnd.ms-office.drawingml.diagramDrawing+xml"/>
  <Override PartName="/ppt/diagrams/layout51.xml" ContentType="application/vnd.openxmlformats-officedocument.drawingml.diagramLayout+xml"/>
  <Override PartName="/ppt/diagrams/colors148.xml" ContentType="application/vnd.openxmlformats-officedocument.drawingml.diagramColors+xml"/>
  <Override PartName="/ppt/diagrams/drawing49.xml" ContentType="application/vnd.ms-office.drawingml.diagramDrawing+xml"/>
  <Override PartName="/ppt/diagrams/data164.xml" ContentType="application/vnd.openxmlformats-officedocument.drawingml.diagramData+xml"/>
  <Override PartName="/ppt/diagrams/drawing107.xml" ContentType="application/vnd.ms-office.drawingml.diagramDrawing+xml"/>
  <Override PartName="/ppt/diagrams/quickStyle164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colors38.xml" ContentType="application/vnd.openxmlformats-officedocument.drawingml.diagramColors+xml"/>
  <Override PartName="/ppt/diagrams/data66.xml" ContentType="application/vnd.openxmlformats-officedocument.drawingml.diagramData+xml"/>
  <Override PartName="/ppt/diagrams/layout69.xml" ContentType="application/vnd.openxmlformats-officedocument.drawingml.diagramLayout+xml"/>
  <Override PartName="/ppt/diagrams/layout52.xml" ContentType="application/vnd.openxmlformats-officedocument.drawingml.diagramLayout+xml"/>
  <Override PartName="/ppt/diagrams/colors149.xml" ContentType="application/vnd.openxmlformats-officedocument.drawingml.diagramColors+xml"/>
  <Override PartName="/ppt/diagrams/drawing131.xml" ContentType="application/vnd.ms-office.drawingml.diagramDrawing+xml"/>
  <Override PartName="/ppt/diagrams/quickStyle35.xml" ContentType="application/vnd.openxmlformats-officedocument.drawingml.diagramStyle+xml"/>
  <Override PartName="/ppt/diagrams/drawing52.xml" ContentType="application/vnd.ms-office.drawingml.diagramDrawing+xml"/>
  <Override PartName="/ppt/diagrams/colors39.xml" ContentType="application/vnd.openxmlformats-officedocument.drawingml.diagramColors+xml"/>
  <Override PartName="/ppt/diagrams/data67.xml" ContentType="application/vnd.openxmlformats-officedocument.drawingml.diagramData+xml"/>
  <Override PartName="/ppt/diagrams/data50.xml" ContentType="application/vnd.openxmlformats-officedocument.drawingml.diagramData+xml"/>
  <Override PartName="/ppt/diagrams/layout53.xml" ContentType="application/vnd.openxmlformats-officedocument.drawingml.diagramLayout+xml"/>
  <Override PartName="/ppt/diagrams/colors52.xml" ContentType="application/vnd.openxmlformats-officedocument.drawingml.diagramColors+xml"/>
  <Override PartName="/ppt/diagrams/layout14.xml" ContentType="application/vnd.openxmlformats-officedocument.drawingml.diagramLayout+xml"/>
  <Override PartName="/ppt/diagrams/colors61.xml" ContentType="application/vnd.openxmlformats-officedocument.drawingml.diagramColors+xml"/>
  <Override PartName="/ppt/diagrams/data11.xml" ContentType="application/vnd.openxmlformats-officedocument.drawingml.diagramData+xml"/>
  <Override PartName="/ppt/diagrams/quickStyle36.xml" ContentType="application/vnd.openxmlformats-officedocument.drawingml.diagramStyle+xml"/>
  <Override PartName="/ppt/diagrams/drawing132.xml" ContentType="application/vnd.ms-office.drawingml.diagramDrawing+xml"/>
  <Override PartName="/ppt/diagrams/layout15.xml" ContentType="application/vnd.openxmlformats-officedocument.drawingml.diagramLayout+xml"/>
  <Override PartName="/ppt/diagrams/colors62.xml" ContentType="application/vnd.openxmlformats-officedocument.drawingml.diagramColors+xml"/>
  <Override PartName="/ppt/diagrams/data12.xml" ContentType="application/vnd.openxmlformats-officedocument.drawingml.diagramData+xml"/>
  <Override PartName="/ppt/diagrams/colors156.xml" ContentType="application/vnd.openxmlformats-officedocument.drawingml.diagramColors+xml"/>
  <Override PartName="/ppt/diagrams/quickStyle19.xml" ContentType="application/vnd.openxmlformats-officedocument.drawingml.diagramStyle+xml"/>
  <Override PartName="/ppt/diagrams/drawing115.xml" ContentType="application/vnd.ms-office.drawingml.diagramDrawing+xml"/>
  <Override PartName="/ppt/diagrams/quickStyle37.xml" ContentType="application/vnd.openxmlformats-officedocument.drawingml.diagramStyle+xml"/>
  <Override PartName="/ppt/diagrams/drawing133.xml" ContentType="application/vnd.ms-office.drawingml.diagramDrawing+xml"/>
  <Override PartName="/ppt/diagrams/layout16.xml" ContentType="application/vnd.openxmlformats-officedocument.drawingml.diagramLayout+xml"/>
  <Override PartName="/ppt/diagrams/colors63.xml" ContentType="application/vnd.openxmlformats-officedocument.drawingml.diagramColors+xml"/>
  <Override PartName="/ppt/diagrams/data13.xml" ContentType="application/vnd.openxmlformats-officedocument.drawingml.diagramData+xml"/>
  <Override PartName="/ppt/diagrams/drawing148.xml" ContentType="application/vnd.ms-office.drawingml.diagramDrawing+xml"/>
  <Override PartName="/ppt/diagrams/layout92.xml" ContentType="application/vnd.openxmlformats-officedocument.drawingml.diagramLayout+xml"/>
  <Override PartName="/ppt/diagrams/colors157.xml" ContentType="application/vnd.openxmlformats-officedocument.drawingml.diagramColors+xml"/>
  <Override PartName="/ppt/diagrams/layout60.xml" ContentType="application/vnd.openxmlformats-officedocument.drawingml.diagramLayout+xml"/>
  <Override PartName="/ppt/diagrams/drawing116.xml" ContentType="application/vnd.ms-office.drawingml.diagramDrawing+xml"/>
  <Override PartName="/ppt/diagrams/colors171.xml" ContentType="application/vnd.openxmlformats-officedocument.drawingml.diagramColors+xml"/>
  <Override PartName="/ppt/diagrams/quickStyle34.xml" ContentType="application/vnd.openxmlformats-officedocument.drawingml.diagramStyle+xml"/>
  <Override PartName="/ppt/diagrams/drawing130.xml" ContentType="application/vnd.ms-office.drawingml.diagramDrawing+xml"/>
  <Override PartName="/ppt/diagrams/layout13.xml" ContentType="application/vnd.openxmlformats-officedocument.drawingml.diagramLayout+xml"/>
  <Override PartName="/ppt/diagrams/colors60.xml" ContentType="application/vnd.openxmlformats-officedocument.drawingml.diagramColors+xml"/>
  <Override PartName="/ppt/diagrams/data10.xml" ContentType="application/vnd.openxmlformats-officedocument.drawingml.diagramData+xml"/>
  <Override PartName="/ppt/diagrams/colors3.xml" ContentType="application/vnd.openxmlformats-officedocument.drawingml.diagramColors+xml"/>
  <Override PartName="/ppt/diagrams/layout58.xml" ContentType="application/vnd.openxmlformats-officedocument.drawingml.diagramLayout+xml"/>
  <Override PartName="/ppt/diagrams/data55.xml" ContentType="application/vnd.openxmlformats-officedocument.drawingml.diagramData+xml"/>
  <Override PartName="/ppt/diagrams/colors46.xml" ContentType="application/vnd.openxmlformats-officedocument.drawingml.diagramColors+xml"/>
  <Override PartName="/ppt/diagrams/layout17.xml" ContentType="application/vnd.openxmlformats-officedocument.drawingml.diagramLayout+xml"/>
  <Override PartName="/ppt/diagrams/colors64.xml" ContentType="application/vnd.openxmlformats-officedocument.drawingml.diagramColors+xml"/>
  <Override PartName="/ppt/diagrams/data14.xml" ContentType="application/vnd.openxmlformats-officedocument.drawingml.diagramData+xml"/>
  <Override PartName="/ppt/diagrams/drawing147.xml" ContentType="application/vnd.ms-office.drawingml.diagramDrawing+xml"/>
  <Override PartName="/ppt/diagrams/layout91.xml" ContentType="application/vnd.openxmlformats-officedocument.drawingml.diagramLayout+xml"/>
  <Override PartName="/ppt/diagrams/drawing149.xml" ContentType="application/vnd.ms-office.drawingml.diagramDrawing+xml"/>
  <Override PartName="/ppt/diagrams/data90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168.xml" ContentType="application/vnd.openxmlformats-officedocument.drawingml.diagramStyle+xml"/>
  <Override PartName="/ppt/diagrams/quickStyle14.xml" ContentType="application/vnd.openxmlformats-officedocument.drawingml.diagramStyle+xml"/>
  <Override PartName="/ppt/diagrams/drawing110.xml" ContentType="application/vnd.ms-office.drawingml.diagramDrawing+xml"/>
  <Override PartName="/ppt/diagrams/data68.xml" ContentType="application/vnd.openxmlformats-officedocument.drawingml.diagramData+xml"/>
  <Override PartName="/ppt/diagrams/drawing53.xml" ContentType="application/vnd.ms-office.drawingml.diagramDrawing+xml"/>
  <Override PartName="/ppt/diagrams/drawing54.xml" ContentType="application/vnd.ms-office.drawingml.diagramDrawing+xml"/>
  <Override PartName="/ppt/diagrams/quickStyle167.xml" ContentType="application/vnd.openxmlformats-officedocument.drawingml.diagramStyle+xml"/>
  <Override PartName="/ppt/diagrams/quickStyle13.xml" ContentType="application/vnd.openxmlformats-officedocument.drawingml.diagramStyle+xml"/>
  <Override PartName="/ppt/diagrams/drawing39.xml" ContentType="application/vnd.ms-office.drawingml.diagramDrawing+xml"/>
  <Override PartName="/ppt/diagrams/data154.xml" ContentType="application/vnd.openxmlformats-officedocument.drawingml.diagramData+xml"/>
  <Override PartName="/ppt/diagrams/quickStyle154.xml" ContentType="application/vnd.openxmlformats-officedocument.drawingml.diagramStyle+xml"/>
  <Override PartName="/ppt/diagrams/colors9.xml" ContentType="application/vnd.openxmlformats-officedocument.drawingml.diagramColors+xml"/>
  <Override PartName="/ppt/diagrams/layout66.xml" ContentType="application/vnd.openxmlformats-officedocument.drawingml.diagramLayout+xml"/>
  <Override PartName="/ppt/diagrams/data63.xml" ContentType="application/vnd.openxmlformats-officedocument.drawingml.diagramData+xml"/>
  <Override PartName="/ppt/diagrams/colors165.xml" ContentType="application/vnd.openxmlformats-officedocument.drawingml.diagramColors+xml"/>
  <Override PartName="/ppt/diagrams/quickStyle28.xml" ContentType="application/vnd.openxmlformats-officedocument.drawingml.diagramStyle+xml"/>
  <Override PartName="/ppt/diagrams/drawing124.xml" ContentType="application/vnd.ms-office.drawingml.diagramDrawing+xml"/>
  <Override PartName="/ppt/diagrams/drawing67.xml" ContentType="application/vnd.ms-office.drawingml.diagramDrawing+xml"/>
  <Override PartName="/ppt/diagrams/colors170.xml" ContentType="application/vnd.openxmlformats-officedocument.drawingml.diagramColors+xml"/>
  <Override PartName="/ppt/diagrams/quickStyle33.xml" ContentType="application/vnd.openxmlformats-officedocument.drawingml.diagramStyle+xml"/>
  <Override PartName="/ppt/diagrams/colors41.xml" ContentType="application/vnd.openxmlformats-officedocument.drawingml.diagramColors+xml"/>
  <Override PartName="/ppt/diagrams/drawing38.xml" ContentType="application/vnd.ms-office.drawingml.diagramDrawing+xml"/>
  <Override PartName="/ppt/diagrams/data153.xml" ContentType="application/vnd.openxmlformats-officedocument.drawingml.diagramData+xml"/>
  <Override PartName="/ppt/diagrams/quickStyle9.xml" ContentType="application/vnd.openxmlformats-officedocument.drawingml.diagramStyle+xml"/>
  <Override PartName="/ppt/diagrams/colors8.xml" ContentType="application/vnd.openxmlformats-officedocument.drawingml.diagramColors+xml"/>
  <Override PartName="/ppt/diagrams/layout65.xml" ContentType="application/vnd.openxmlformats-officedocument.drawingml.diagramLayout+xml"/>
  <Override PartName="/ppt/diagrams/data62.xml" ContentType="application/vnd.openxmlformats-officedocument.drawingml.diagramData+xml"/>
  <Override PartName="/ppt/diagrams/quickStyle27.xml" ContentType="application/vnd.openxmlformats-officedocument.drawingml.diagramStyle+xml"/>
  <Override PartName="/ppt/diagrams/drawing123.xml" ContentType="application/vnd.ms-office.drawingml.diagramDrawing+xml"/>
  <Override PartName="/ppt/diagrams/drawing66.xml" ContentType="application/vnd.ms-office.drawingml.diagramDrawing+xml"/>
  <Override PartName="/ppt/diagrams/drawing37.xml" ContentType="application/vnd.ms-office.drawingml.diagramDrawing+xml"/>
  <Override PartName="/ppt/diagrams/data152.xml" ContentType="application/vnd.openxmlformats-officedocument.drawingml.diagramData+xml"/>
  <Override PartName="/ppt/diagrams/quickStyle8.xml" ContentType="application/vnd.openxmlformats-officedocument.drawingml.diagramStyle+xml"/>
  <Override PartName="/ppt/diagrams/colors7.xml" ContentType="application/vnd.openxmlformats-officedocument.drawingml.diagramColors+xml"/>
  <Override PartName="/ppt/diagrams/layout64.xml" ContentType="application/vnd.openxmlformats-officedocument.drawingml.diagramLayout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colors158.xml" ContentType="application/vnd.openxmlformats-officedocument.drawingml.diagramColors+xml"/>
  <Override PartName="/ppt/diagrams/drawing117.xml" ContentType="application/vnd.ms-office.drawingml.diagramDrawing+xml"/>
  <Override PartName="/ppt/diagrams/quickStyle26.xml" ContentType="application/vnd.openxmlformats-officedocument.drawingml.diagramStyle+xml"/>
  <Override PartName="/ppt/diagrams/drawing122.xml" ContentType="application/vnd.ms-office.drawingml.diagramDrawing+xml"/>
  <Override PartName="/ppt/diagrams/drawing65.xml" ContentType="application/vnd.ms-office.drawingml.diagramDrawing+xml"/>
  <Override PartName="/ppt/diagrams/quickStyle151.xml" ContentType="application/vnd.openxmlformats-officedocument.drawingml.diagramStyle+xml"/>
  <Override PartName="/ppt/diagrams/colors6.xml" ContentType="application/vnd.openxmlformats-officedocument.drawingml.diagramColors+xml"/>
  <Override PartName="/ppt/diagrams/layout63.xml" ContentType="application/vnd.openxmlformats-officedocument.drawingml.diagramLayout+xml"/>
  <Override PartName="/ppt/diagrams/data60.xml" ContentType="application/vnd.openxmlformats-officedocument.drawingml.diagramData+xml"/>
  <Override PartName="/ppt/diagrams/drawing119.xml" ContentType="application/vnd.ms-office.drawingml.diagramDrawing+xml"/>
  <Override PartName="/ppt/diagrams/quickStyle25.xml" ContentType="application/vnd.openxmlformats-officedocument.drawingml.diagramStyle+xml"/>
  <Override PartName="/ppt/diagrams/drawing121.xml" ContentType="application/vnd.ms-office.drawingml.diagramDrawing+xml"/>
  <Override PartName="/ppt/diagrams/drawing64.xml" ContentType="application/vnd.ms-office.drawingml.diagramDrawing+xml"/>
  <Override PartName="/ppt/diagrams/quickStyle150.xml" ContentType="application/vnd.openxmlformats-officedocument.drawingml.diagramStyle+xml"/>
  <Override PartName="/ppt/diagrams/colors5.xml" ContentType="application/vnd.openxmlformats-officedocument.drawingml.diagramColors+xml"/>
  <Override PartName="/ppt/diagrams/colors159.xml" ContentType="application/vnd.openxmlformats-officedocument.drawingml.diagramColors+xml"/>
  <Override PartName="/ppt/diagrams/layout62.xml" ContentType="application/vnd.openxmlformats-officedocument.drawingml.diagramLayout+xml"/>
  <Override PartName="/ppt/diagrams/drawing118.xml" ContentType="application/vnd.ms-office.drawingml.diagramDrawing+xml"/>
  <Override PartName="/ppt/diagrams/quickStyle24.xml" ContentType="application/vnd.openxmlformats-officedocument.drawingml.diagramStyle+xml"/>
  <Override PartName="/ppt/diagrams/drawing120.xml" ContentType="application/vnd.ms-office.drawingml.diagramDrawing+xml"/>
  <Override PartName="/ppt/diagrams/drawing63.xml" ContentType="application/vnd.ms-office.drawingml.diagramDrawing+xml"/>
  <Override PartName="/ppt/diagrams/layout165.xml" ContentType="application/vnd.openxmlformats-officedocument.drawingml.diagramLayout+xml"/>
  <Override PartName="/ppt/diagrams/quickStyle147.xml" ContentType="application/vnd.openxmlformats-officedocument.drawingml.diagramStyle+xml"/>
  <Override PartName="/ppt/diagrams/layout55.xml" ContentType="application/vnd.openxmlformats-officedocument.drawingml.diagramLayout+xml"/>
  <Override PartName="/ppt/diagrams/data52.xml" ContentType="application/vnd.openxmlformats-officedocument.drawingml.diagramData+xml"/>
  <Override PartName="/ppt/diagrams/layout54.xml" ContentType="application/vnd.openxmlformats-officedocument.drawingml.diagramLayout+xml"/>
  <Override PartName="/ppt/diagrams/data51.xml" ContentType="application/vnd.openxmlformats-officedocument.drawingml.diagramData+xml"/>
  <Override PartName="/ppt/diagrams/quickStyle169.xml" ContentType="application/vnd.openxmlformats-officedocument.drawingml.diagramStyle+xml"/>
  <Override PartName="/ppt/diagrams/quickStyle15.xml" ContentType="application/vnd.openxmlformats-officedocument.drawingml.diagramStyle+xml"/>
  <Override PartName="/ppt/diagrams/drawing111.xml" ContentType="application/vnd.ms-office.drawingml.diagramDrawing+xml"/>
  <Override PartName="/ppt/diagrams/drawing150.xml" ContentType="application/vnd.ms-office.drawingml.diagramDrawing+xml"/>
  <Override PartName="/ppt/diagrams/quickStyle54.xml" ContentType="application/vnd.openxmlformats-officedocument.drawingml.diagramStyle+xml"/>
  <Override PartName="/ppt/diagrams/quickStyle23.xml" ContentType="application/vnd.openxmlformats-officedocument.drawingml.diagramStyle+xml"/>
  <Override PartName="/ppt/diagrams/drawing62.xml" ContentType="application/vnd.ms-office.drawingml.diagramDrawing+xml"/>
  <Override PartName="/ppt/diagrams/colors49.xml" ContentType="application/vnd.openxmlformats-officedocument.drawingml.diagramColors+xml"/>
  <Override PartName="/ppt/diagrams/quickStyle16.xml" ContentType="application/vnd.openxmlformats-officedocument.drawingml.diagramStyle+xml"/>
  <Override PartName="/ppt/diagrams/drawing112.xml" ContentType="application/vnd.ms-office.drawingml.diagramDrawing+xml"/>
  <Override PartName="/ppt/diagrams/colors162.xml" ContentType="application/vnd.openxmlformats-officedocument.drawingml.diagramColors+xml"/>
  <Override PartName="/ppt/diagrams/data167.xml" ContentType="application/vnd.openxmlformats-officedocument.drawingml.diagramData+xml"/>
  <Override PartName="/ppt/diagrams/drawing102.xml" ContentType="application/vnd.ms-office.drawingml.diagramDrawing+xml"/>
  <Override PartName="/ppt/diagrams/quickStyle17.xml" ContentType="application/vnd.openxmlformats-officedocument.drawingml.diagramStyle+xml"/>
  <Override PartName="/ppt/diagrams/colors163.xml" ContentType="application/vnd.openxmlformats-officedocument.drawingml.diagramColors+xml"/>
  <Override PartName="/ppt/diagrams/data168.xml" ContentType="application/vnd.openxmlformats-officedocument.drawingml.diagramData+xml"/>
  <Override PartName="/ppt/diagrams/colors155.xml" ContentType="application/vnd.openxmlformats-officedocument.drawingml.diagramColors+xml"/>
  <Override PartName="/ppt/diagrams/quickStyle18.xml" ContentType="application/vnd.openxmlformats-officedocument.drawingml.diagramStyle+xml"/>
  <Override PartName="/ppt/diagrams/drawing57.xml" ContentType="application/vnd.ms-office.drawingml.diagramDrawing+xml"/>
  <Override PartName="/ppt/diagrams/colors164.xml" ContentType="application/vnd.openxmlformats-officedocument.drawingml.diagramColors+xml"/>
  <Override PartName="/ppt/diagrams/data169.xml" ContentType="application/vnd.openxmlformats-officedocument.drawingml.diagramData+xml"/>
  <Override PartName="/ppt/diagrams/colors154.xml" ContentType="application/vnd.openxmlformats-officedocument.drawingml.diagramColors+xml"/>
  <Override PartName="/ppt/diagrams/data159.xml" ContentType="application/vnd.openxmlformats-officedocument.drawingml.diagramData+xml"/>
  <Override PartName="/ppt/diagrams/quickStyle159.xml" ContentType="application/vnd.openxmlformats-officedocument.drawingml.diagramStyle+xml"/>
  <Override PartName="/ppt/diagrams/drawing101.xml" ContentType="application/vnd.ms-office.drawingml.diagramDrawing+xml"/>
  <Override PartName="/ppt/diagrams/colors169.xml" ContentType="application/vnd.openxmlformats-officedocument.drawingml.diagramColors+xml"/>
  <Override PartName="/ppt/diagrams/layout72.xml" ContentType="application/vnd.openxmlformats-officedocument.drawingml.diagramLayout+xml"/>
  <Override PartName="/ppt/diagrams/drawing128.xml" ContentType="application/vnd.ms-office.drawingml.diagramDrawing+xml"/>
  <Override PartName="/ppt/diagrams/colors153.xml" ContentType="application/vnd.openxmlformats-officedocument.drawingml.diagramColors+xml"/>
  <Override PartName="/ppt/diagrams/data158.xml" ContentType="application/vnd.openxmlformats-officedocument.drawingml.diagramData+xml"/>
  <Override PartName="/ppt/diagrams/quickStyle158.xml" ContentType="application/vnd.openxmlformats-officedocument.drawingml.diagramStyle+xml"/>
  <Override PartName="/ppt/diagrams/drawing100.xml" ContentType="application/vnd.ms-office.drawingml.diagramDrawing+xml"/>
  <Override PartName="/ppt/diagrams/drawing146.xml" ContentType="application/vnd.ms-office.drawingml.diagramDrawing+xml"/>
  <Override PartName="/ppt/diagrams/layout90.xml" ContentType="application/vnd.openxmlformats-officedocument.drawingml.diagramLayout+xml"/>
  <Override PartName="/ppt/diagrams/layout67.xml" ContentType="application/vnd.openxmlformats-officedocument.drawingml.diagramLayout+xml"/>
  <Override PartName="/ppt/diagrams/data64.xml" ContentType="application/vnd.openxmlformats-officedocument.drawingml.diagramData+xml"/>
  <Override PartName="/ppt/diagrams/colors50.xml" ContentType="application/vnd.openxmlformats-officedocument.drawingml.diagramColors+xml"/>
  <Override PartName="/ppt/diagrams/drawing169.xml" ContentType="application/vnd.ms-office.drawingml.diagramDrawing+xml"/>
  <Override PartName="/ppt/diagrams/drawing94.xml" ContentType="application/vnd.ms-office.drawingml.diagramDrawing+xml"/>
  <Override PartName="/ppt/diagrams/quickStyle153.xml" ContentType="application/vnd.openxmlformats-officedocument.drawingml.diagramStyle+xml"/>
  <Override PartName="/ppt/diagrams/layout171.xml" ContentType="application/vnd.openxmlformats-officedocument.drawingml.diagramLayout+xml"/>
  <Override PartName="/ppt/diagrams/drawing11.xml" ContentType="application/vnd.ms-office.drawingml.diagramDrawing+xml"/>
  <Override PartName="/ppt/diagrams/colors168.xml" ContentType="application/vnd.openxmlformats-officedocument.drawingml.diagramColors+xml"/>
  <Override PartName="/ppt/diagrams/layout71.xml" ContentType="application/vnd.openxmlformats-officedocument.drawingml.diagramLayout+xml"/>
  <Override PartName="/ppt/diagrams/drawing127.xml" ContentType="application/vnd.ms-office.drawingml.diagramDrawing+xml"/>
  <Override PartName="/ppt/diagrams/colors152.xml" ContentType="application/vnd.openxmlformats-officedocument.drawingml.diagramColors+xml"/>
  <Override PartName="/ppt/diagrams/data157.xml" ContentType="application/vnd.openxmlformats-officedocument.drawingml.diagramData+xml"/>
  <Override PartName="/ppt/diagrams/quickStyle157.xml" ContentType="application/vnd.openxmlformats-officedocument.drawingml.diagramStyle+xml"/>
  <Override PartName="/ppt/diagrams/colors55.xml" ContentType="application/vnd.openxmlformats-officedocument.drawingml.diagramColors+xml"/>
  <Override PartName="/ppt/diagrams/data53.xml" ContentType="application/vnd.openxmlformats-officedocument.drawingml.diagramData+xml"/>
  <Override PartName="/ppt/diagrams/colors1.xml" ContentType="application/vnd.openxmlformats-officedocument.drawingml.diagramColors+xml"/>
  <Override PartName="/ppt/diagrams/layout56.xml" ContentType="application/vnd.openxmlformats-officedocument.drawingml.diagramLayout+xml"/>
  <Override PartName="/ppt/diagrams/quickStyle152.xml" ContentType="application/vnd.openxmlformats-officedocument.drawingml.diagramStyle+xml"/>
  <Override PartName="/ppt/diagrams/layout170.xml" ContentType="application/vnd.openxmlformats-officedocument.drawingml.diagramLayout+xml"/>
  <Override PartName="/ppt/diagrams/drawing10.xml" ContentType="application/vnd.ms-office.drawingml.diagramDrawing+xml"/>
  <Override PartName="/ppt/diagrams/colors167.xml" ContentType="application/vnd.openxmlformats-officedocument.drawingml.diagramColors+xml"/>
  <Override PartName="/ppt/diagrams/layout70.xml" ContentType="application/vnd.openxmlformats-officedocument.drawingml.diagramLayout+xml"/>
  <Override PartName="/ppt/diagrams/drawing126.xml" ContentType="application/vnd.ms-office.drawingml.diagramDrawing+xml"/>
  <Override PartName="/ppt/diagrams/drawing109.xml" ContentType="application/vnd.ms-office.drawingml.diagramDrawing+xml"/>
  <Override PartName="/ppt/diagrams/quickStyle166.xml" ContentType="application/vnd.openxmlformats-officedocument.drawingml.diagramStyle+xml"/>
  <Override PartName="/ppt/diagrams/quickStyle12.xml" ContentType="application/vnd.openxmlformats-officedocument.drawingml.diagramStyle+xml"/>
  <Override PartName="/ppt/diagrams/colors161.xml" ContentType="application/vnd.openxmlformats-officedocument.drawingml.diagramColors+xml"/>
  <Override PartName="/ppt/diagrams/data166.xml" ContentType="application/vnd.openxmlformats-officedocument.drawingml.diagramData+xml"/>
  <Override PartName="/ppt/diagrams/layout159.xml" ContentType="application/vnd.openxmlformats-officedocument.drawingml.diagramLayout+xml"/>
  <Override PartName="/ppt/diagrams/layout149.xml" ContentType="application/vnd.openxmlformats-officedocument.drawingml.diagramLayout+xml"/>
  <Override PartName="/ppt/diagrams/colors151.xml" ContentType="application/vnd.openxmlformats-officedocument.drawingml.diagramColors+xml"/>
  <Override PartName="/ppt/diagrams/data156.xml" ContentType="application/vnd.openxmlformats-officedocument.drawingml.diagramData+xml"/>
  <Override PartName="/ppt/diagrams/quickStyle156.xml" ContentType="application/vnd.openxmlformats-officedocument.drawingml.diagramStyle+xml"/>
  <Override PartName="/ppt/diagrams/colors146.xml" ContentType="application/vnd.openxmlformats-officedocument.drawingml.diagramColors+xml"/>
  <Override PartName="/ppt/diagrams/colors54.xml" ContentType="application/vnd.openxmlformats-officedocument.drawingml.diagramColors+xml"/>
  <Override PartName="/ppt/diagrams/colors166.xml" ContentType="application/vnd.openxmlformats-officedocument.drawingml.diagramColors+xml"/>
  <Override PartName="/ppt/diagrams/quickStyle29.xml" ContentType="application/vnd.openxmlformats-officedocument.drawingml.diagramStyle+xml"/>
  <Override PartName="/ppt/diagrams/drawing125.xml" ContentType="application/vnd.ms-office.drawingml.diagramDrawing+xml"/>
  <Override PartName="/ppt/diagrams/drawing108.xml" ContentType="application/vnd.ms-office.drawingml.diagramDrawing+xml"/>
  <Override PartName="/ppt/diagrams/quickStyle165.xml" ContentType="application/vnd.openxmlformats-officedocument.drawingml.diagramStyle+xml"/>
  <Override PartName="/ppt/diagrams/colors160.xml" ContentType="application/vnd.openxmlformats-officedocument.drawingml.diagramColors+xml"/>
  <Override PartName="/ppt/diagrams/data165.xml" ContentType="application/vnd.openxmlformats-officedocument.drawingml.diagramData+xml"/>
  <Override PartName="/ppt/diagrams/layout158.xml" ContentType="application/vnd.openxmlformats-officedocument.drawingml.diagramLayout+xml"/>
  <Override PartName="/ppt/diagrams/layout148.xml" ContentType="application/vnd.openxmlformats-officedocument.drawingml.diagramLayout+xml"/>
  <Override PartName="/ppt/diagrams/colors150.xml" ContentType="application/vnd.openxmlformats-officedocument.drawingml.diagramColors+xml"/>
  <Override PartName="/ppt/diagrams/data155.xml" ContentType="application/vnd.openxmlformats-officedocument.drawingml.diagramData+xml"/>
  <Override PartName="/ppt/diagrams/quickStyle155.xml" ContentType="application/vnd.openxmlformats-officedocument.drawingml.diagramStyle+xml"/>
  <Override PartName="/ppt/diagrams/colors53.xml" ContentType="application/vnd.openxmlformats-officedocument.drawingml.diagramColors+xml"/>
  <Override PartName="/ppt/diagrams/layout18.xml" ContentType="application/vnd.openxmlformats-officedocument.drawingml.diagramLayout+xml"/>
  <Override PartName="/ppt/diagrams/colors65.xml" ContentType="application/vnd.openxmlformats-officedocument.drawingml.diagramColors+xml"/>
  <Override PartName="/ppt/diagrams/data15.xml" ContentType="application/vnd.openxmlformats-officedocument.drawingml.diagramData+xml"/>
  <Override PartName="/ppt/diagrams/quickStyle58.xml" ContentType="application/vnd.openxmlformats-officedocument.drawingml.diagramStyle+xml"/>
  <Override PartName="/ppt/diagrams/layout19.xml" ContentType="application/vnd.openxmlformats-officedocument.drawingml.diagramLayout+xml"/>
  <Override PartName="/ppt/diagrams/colors66.xml" ContentType="application/vnd.openxmlformats-officedocument.drawingml.diagramColors+xml"/>
  <Override PartName="/ppt/diagrams/data16.xml" ContentType="application/vnd.openxmlformats-officedocument.drawingml.diagramData+xml"/>
  <Override PartName="/ppt/diagrams/quickStyle59.xml" ContentType="application/vnd.openxmlformats-officedocument.drawingml.diagramStyle+xml"/>
  <Override PartName="/ppt/diagrams/layout167.xml" ContentType="application/vnd.openxmlformats-officedocument.drawingml.diagramLayout+xml"/>
  <Override PartName="/ppt/diagrams/quickStyle149.xml" ContentType="application/vnd.openxmlformats-officedocument.drawingml.diagramStyle+xml"/>
  <Override PartName="/ppt/diagrams/colors145.xml" ContentType="application/vnd.openxmlformats-officedocument.drawingml.diagramColors+xml"/>
  <Override PartName="/ppt/diagrams/drawing143.xml" ContentType="application/vnd.ms-office.drawingml.diagramDrawing+xml"/>
  <Override PartName="/ppt/diagrams/quickStyle47.xml" ContentType="application/vnd.openxmlformats-officedocument.drawingml.diagramStyle+xml"/>
  <Override PartName="/ppt/diagrams/layout166.xml" ContentType="application/vnd.openxmlformats-officedocument.drawingml.diagramLayout+xml"/>
  <Override PartName="/ppt/diagrams/quickStyle148.xml" ContentType="application/vnd.openxmlformats-officedocument.drawingml.diagramStyle+xml"/>
  <Override PartName="/ppt/diagrams/colors143.xml" ContentType="application/vnd.openxmlformats-officedocument.drawingml.diagramColors+xml"/>
  <Override PartName="/ppt/diagrams/data148.xml" ContentType="application/vnd.openxmlformats-officedocument.drawingml.diagramData+xml"/>
  <Override PartName="/ppt/diagrams/colors40.xml" ContentType="application/vnd.openxmlformats-officedocument.drawingml.diagramColors+xml"/>
  <Override PartName="/ppt/diagrams/drawing159.xml" ContentType="application/vnd.ms-office.drawingml.diagramDrawing+xml"/>
  <Override PartName="/ppt/diagrams/drawing84.xml" ContentType="application/vnd.ms-office.drawingml.diagramDrawing+xml"/>
  <Override PartName="/ppt/diagrams/data149.xml" ContentType="application/vnd.openxmlformats-officedocument.drawingml.diagramData+xml"/>
  <Override PartName="/ppt/diagrams/colors144.xml" ContentType="application/vnd.openxmlformats-officedocument.drawingml.diagramColors+xml"/>
  <Override PartName="/ppt/diagrams/drawing142.xml" ContentType="application/vnd.ms-office.drawingml.diagramDrawing+xml"/>
  <Override PartName="/ppt/diagrams/quickStyle46.xml" ContentType="application/vnd.openxmlformats-officedocument.drawingml.diagramStyle+xml"/>
  <Override PartName="/ppt/diagrams/drawing56.xml" ContentType="application/vnd.ms-office.drawingml.diagramDrawing+xml"/>
  <Override PartName="/ppt/diagrams/data171.xml" ContentType="application/vnd.openxmlformats-officedocument.drawingml.diagramData+xml"/>
  <Override PartName="/ppt/diagrams/quickStyle11.xml" ContentType="application/vnd.openxmlformats-officedocument.drawingml.diagramStyle+xml"/>
  <Override PartName="/ppt/diagrams/drawing69.xml" ContentType="application/vnd.ms-office.drawingml.diagramDrawing+xml"/>
  <Override PartName="/ppt/diagrams/layout164.xml" ContentType="application/vnd.openxmlformats-officedocument.drawingml.diagramLayout+xml"/>
  <Override PartName="/ppt/diagrams/quickStyle146.xml" ContentType="application/vnd.openxmlformats-officedocument.drawingml.diagramStyle+xml"/>
  <Override PartName="/ppt/diagrams/colors42.xml" ContentType="application/vnd.openxmlformats-officedocument.drawingml.diagramColors+xml"/>
  <Override PartName="/ppt/diagrams/drawing55.xml" ContentType="application/vnd.ms-office.drawingml.diagramDrawing+xml"/>
  <Override PartName="/ppt/diagrams/data170.xml" ContentType="application/vnd.openxmlformats-officedocument.drawingml.diagramData+xml"/>
  <Override PartName="/ppt/diagrams/quickStyle10.xml" ContentType="application/vnd.openxmlformats-officedocument.drawingml.diagramStyle+xml"/>
  <Override PartName="/ppt/diagrams/drawing68.xml" ContentType="application/vnd.ms-office.drawingml.diagramDrawing+xml"/>
  <Override PartName="/ppt/diagrams/layout163.xml" ContentType="application/vnd.openxmlformats-officedocument.drawingml.diagramLayout+xml"/>
  <Override PartName="/ppt/diagrams/quickStyle145.xml" ContentType="application/vnd.openxmlformats-officedocument.drawingml.diagramStyle+xml"/>
  <Override PartName="/ppt/diagrams/layout162.xml" ContentType="application/vnd.openxmlformats-officedocument.drawingml.diagramLayout+xml"/>
  <Override PartName="/ppt/diagrams/quickStyle144.xml" ContentType="application/vnd.openxmlformats-officedocument.drawingml.diagramStyle+xml"/>
  <Override PartName="/ppt/diagrams/drawing61.xml" ContentType="application/vnd.ms-office.drawingml.diagramDrawing+xml"/>
  <Override PartName="/ppt/diagrams/colors48.xml" ContentType="application/vnd.openxmlformats-officedocument.drawingml.diagramColors+xml"/>
  <Override PartName="/ppt/diagrams/layout169.xml" ContentType="application/vnd.openxmlformats-officedocument.drawingml.diagramLayout+xml"/>
  <Override PartName="/ppt/diagrams/layout161.xml" ContentType="application/vnd.openxmlformats-officedocument.drawingml.diagramLayout+xml"/>
  <Override PartName="/ppt/diagrams/quickStyle143.xml" ContentType="application/vnd.openxmlformats-officedocument.drawingml.diagramStyle+xml"/>
  <Override PartName="/ppt/diagrams/drawing60.xml" ContentType="application/vnd.ms-office.drawingml.diagramDrawing+xml"/>
  <Override PartName="/ppt/diagrams/colors47.xml" ContentType="application/vnd.openxmlformats-officedocument.drawingml.diagramColors+xml"/>
  <Override PartName="/ppt/diagrams/layout168.xml" ContentType="application/vnd.openxmlformats-officedocument.drawingml.diagramLayout+xml"/>
  <Override PartName="/ppt/diagrams/colors4.xml" ContentType="application/vnd.openxmlformats-officedocument.drawingml.diagramColors+xml"/>
  <Override PartName="/ppt/diagrams/layout59.xml" ContentType="application/vnd.openxmlformats-officedocument.drawingml.diagramLayout+xml"/>
  <Override PartName="/ppt/diagrams/data56.xml" ContentType="application/vnd.openxmlformats-officedocument.drawingml.diagramData+xml"/>
  <Override PartName="/ppt/diagrams/data54.xml" ContentType="application/vnd.openxmlformats-officedocument.drawingml.diagramData+xml"/>
  <Override PartName="/ppt/diagrams/colors2.xml" ContentType="application/vnd.openxmlformats-officedocument.drawingml.diagramColors+xml"/>
  <Override PartName="/ppt/diagrams/layout57.xml" ContentType="application/vnd.openxmlformats-officedocument.drawingml.diagramLayout+xml"/>
  <Override PartName="/ppt/diagrams/colors56.xml" ContentType="application/vnd.openxmlformats-officedocument.drawingml.diagramColors+xml"/>
  <Override PartName="/ppt/diagrams/colors15.xml" ContentType="application/vnd.openxmlformats-officedocument.drawingml.diagramColors+xml"/>
  <Override PartName="/ppt/diagrams/layout26.xml" ContentType="application/vnd.openxmlformats-officedocument.drawingml.diagramLayout+xml"/>
  <Override PartName="/ppt/diagrams/data23.xml" ContentType="application/vnd.openxmlformats-officedocument.drawingml.diagramData+xml"/>
  <Override PartName="/ppt/diagrams/colors73.xml" ContentType="application/vnd.openxmlformats-officedocument.drawingml.diagramColors+xml"/>
  <Override PartName="/ppt/diagrams/data144.xml" ContentType="application/vnd.openxmlformats-officedocument.drawingml.diagramData+xml"/>
  <Override PartName="/ppt/diagrams/drawing29.xml" ContentType="application/vnd.ms-office.drawingml.diagramDrawing+xml"/>
  <Override PartName="/ppt/diagrams/colors14.xml" ContentType="application/vnd.openxmlformats-officedocument.drawingml.diagramColors+xml"/>
  <Override PartName="/ppt/diagrams/layout25.xml" ContentType="application/vnd.openxmlformats-officedocument.drawingml.diagramLayout+xml"/>
  <Override PartName="/ppt/diagrams/data22.xml" ContentType="application/vnd.openxmlformats-officedocument.drawingml.diagramData+xml"/>
  <Override PartName="/ppt/diagrams/colors72.xml" ContentType="application/vnd.openxmlformats-officedocument.drawingml.diagramColors+xml"/>
  <Override PartName="/ppt/diagrams/colors11.xml" ContentType="application/vnd.openxmlformats-officedocument.drawingml.diagramColors+xml"/>
  <Override PartName="/ppt/diagrams/data143.xml" ContentType="application/vnd.openxmlformats-officedocument.drawingml.diagramData+xml"/>
  <Override PartName="/ppt/diagrams/drawing28.xml" ContentType="application/vnd.ms-office.drawingml.diagramDrawing+xml"/>
  <Override PartName="/ppt/diagrams/colors13.xml" ContentType="application/vnd.openxmlformats-officedocument.drawingml.diagramColors+xml"/>
  <Override PartName="/ppt/diagrams/quickStyle45.xml" ContentType="application/vnd.openxmlformats-officedocument.drawingml.diagramStyle+xml"/>
  <Override PartName="/ppt/diagrams/drawing141.xml" ContentType="application/vnd.ms-office.drawingml.diagramDrawing+xml"/>
  <Override PartName="/ppt/diagrams/layout24.xml" ContentType="application/vnd.openxmlformats-officedocument.drawingml.diagramLayout+xml"/>
  <Override PartName="/ppt/diagrams/data21.xml" ContentType="application/vnd.openxmlformats-officedocument.drawingml.diagramData+xml"/>
  <Override PartName="/ppt/diagrams/colors7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2.xml" ContentType="application/vnd.openxmlformats-officedocument.drawingml.diagramColors+xml"/>
  <Override PartName="/ppt/diagrams/quickStyle44.xml" ContentType="application/vnd.openxmlformats-officedocument.drawingml.diagramStyle+xml"/>
  <Override PartName="/ppt/diagrams/drawing140.xml" ContentType="application/vnd.ms-office.drawingml.diagramDrawing+xml"/>
  <Override PartName="/ppt/diagrams/layout23.xml" ContentType="application/vnd.openxmlformats-officedocument.drawingml.diagramLayout+xml"/>
  <Override PartName="/ppt/diagrams/data20.xml" ContentType="application/vnd.openxmlformats-officedocument.drawingml.diagramData+xml"/>
  <Override PartName="/ppt/diagrams/colors70.xml" ContentType="application/vnd.openxmlformats-officedocument.drawingml.diagramColors+xml"/>
  <Override PartName="/ppt/diagrams/drawing1.xml" ContentType="application/vnd.ms-office.drawingml.diagramDrawing+xml"/>
  <Override PartName="/ppt/diagrams/colors21.xml" ContentType="application/vnd.openxmlformats-officedocument.drawingml.diagramColors+xml"/>
  <Override PartName="/ppt/diagrams/colors20.xml" ContentType="application/vnd.openxmlformats-officedocument.drawingml.diagramColors+xml"/>
  <Override PartName="/ppt/diagrams/layout12.xml" ContentType="application/vnd.openxmlformats-officedocument.drawingml.diagramLayout+xml"/>
  <Override PartName="/ppt/diagrams/colors109.xml" ContentType="application/vnd.openxmlformats-officedocument.drawingml.diagramColors+xml"/>
  <Override PartName="/ppt/diagrams/drawing158.xml" ContentType="application/vnd.ms-office.drawingml.diagramDrawing+xml"/>
  <Override PartName="/ppt/diagrams/drawing83.xml" ContentType="application/vnd.ms-office.drawingml.diagramDrawing+xml"/>
  <Override PartName="/ppt/diagrams/drawing3.xml" ContentType="application/vnd.ms-office.drawingml.diagramDrawing+xml"/>
  <Override PartName="/ppt/diagrams/drawing2.xml" ContentType="application/vnd.ms-office.drawingml.diagramDrawing+xml"/>
  <Override PartName="/ppt/diagrams/layout10.xml" ContentType="application/vnd.openxmlformats-officedocument.drawingml.diagramLayout+xml"/>
  <Override PartName="/ppt/diagrams/colors107.xml" ContentType="application/vnd.openxmlformats-officedocument.drawingml.diagramColors+xml"/>
  <Override PartName="/ppt/diagrams/drawing156.xml" ContentType="application/vnd.ms-office.drawingml.diagramDrawing+xml"/>
  <Override PartName="/ppt/diagrams/data18.xml" ContentType="application/vnd.openxmlformats-officedocument.drawingml.diagramData+xml"/>
  <Override PartName="/ppt/diagrams/colors68.xml" ContentType="application/vnd.openxmlformats-officedocument.drawingml.diagramColors+xml"/>
  <Override PartName="/ppt/diagrams/drawing81.xml" ContentType="application/vnd.ms-office.drawingml.diagramDrawing+xml"/>
  <Override PartName="/ppt/diagrams/layout11.xml" ContentType="application/vnd.openxmlformats-officedocument.drawingml.diagramLayout+xml"/>
  <Override PartName="/ppt/diagrams/colors108.xml" ContentType="application/vnd.openxmlformats-officedocument.drawingml.diagramColors+xml"/>
  <Override PartName="/ppt/diagrams/drawing157.xml" ContentType="application/vnd.ms-office.drawingml.diagramDrawing+xml"/>
  <Override PartName="/ppt/diagrams/data19.xml" ContentType="application/vnd.openxmlformats-officedocument.drawingml.diagramData+xml"/>
  <Override PartName="/ppt/diagrams/colors69.xml" ContentType="application/vnd.openxmlformats-officedocument.drawingml.diagramColors+xml"/>
  <Override PartName="/ppt/diagrams/drawing82.xml" ContentType="application/vnd.ms-office.drawingml.diagramDrawing+xml"/>
  <Override PartName="/ppt/diagrams/quickStyle32.xml" ContentType="application/vnd.openxmlformats-officedocument.drawingml.diagramStyle+xml"/>
  <Override PartName="/ppt/diagrams/drawing6.xml" ContentType="application/vnd.ms-office.drawingml.diagramDrawing+xml"/>
  <Override PartName="/ppt/diagrams/data131.xml" ContentType="application/vnd.openxmlformats-officedocument.drawingml.diagramData+xml"/>
  <Override PartName="/ppt/diagrams/drawing16.xml" ContentType="application/vnd.ms-office.drawingml.diagramDrawing+xml"/>
  <Override PartName="/ppt/diagrams/colors36.xml" ContentType="application/vnd.openxmlformats-officedocument.drawingml.diagramColors+xml"/>
  <Override PartName="/ppt/diagrams/data4.xml" ContentType="application/vnd.openxmlformats-officedocument.drawingml.diagramData+xml"/>
  <Override PartName="/ppt/diagrams/colors26.xml" ContentType="application/vnd.openxmlformats-officedocument.drawingml.diagramColors+xml"/>
  <Override PartName="/ppt/diagrams/drawing5.xml" ContentType="application/vnd.ms-office.drawingml.diagramDrawing+xml"/>
  <Override PartName="/ppt/diagrams/data130.xml" ContentType="application/vnd.openxmlformats-officedocument.drawingml.diagramData+xml"/>
  <Override PartName="/ppt/diagrams/drawing15.xml" ContentType="application/vnd.ms-office.drawingml.diagramDrawing+xml"/>
  <Override PartName="/ppt/diagrams/colors35.xml" ContentType="application/vnd.openxmlformats-officedocument.drawingml.diagramColors+xml"/>
  <Override PartName="/ppt/diagrams/data3.xml" ContentType="application/vnd.openxmlformats-officedocument.drawingml.diagramData+xml"/>
  <Override PartName="/ppt/diagrams/colors25.xml" ContentType="application/vnd.openxmlformats-officedocument.drawingml.diagramColors+xml"/>
  <Override PartName="/ppt/diagrams/colors18.xml" ContentType="application/vnd.openxmlformats-officedocument.drawingml.diagramColors+xml"/>
  <Override PartName="/ppt/diagrams/drawing31.xml" ContentType="application/vnd.ms-office.drawingml.diagramDrawing+xml"/>
  <Override PartName="/ppt/diagrams/drawing4.xml" ContentType="application/vnd.ms-office.drawingml.diagramDrawing+xml"/>
  <Override PartName="/ppt/diagrams/layout9.xml" ContentType="application/vnd.openxmlformats-officedocument.drawingml.diagramLayout+xml"/>
  <Override PartName="/ppt/diagrams/colors34.xml" ContentType="application/vnd.openxmlformats-officedocument.drawingml.diagramColors+xml"/>
  <Override PartName="/ppt/diagrams/data1.xml" ContentType="application/vnd.openxmlformats-officedocument.drawingml.diagramData+xml"/>
  <Override PartName="/ppt/diagrams/colors23.xml" ContentType="application/vnd.openxmlformats-officedocument.drawingml.diagramColors+xml"/>
  <Override PartName="/ppt/diagrams/colors16.xml" ContentType="application/vnd.openxmlformats-officedocument.drawingml.diagramColors+xml"/>
  <Override PartName="/ppt/diagrams/data2.xml" ContentType="application/vnd.openxmlformats-officedocument.drawingml.diagramData+xml"/>
  <Override PartName="/ppt/diagrams/colors24.xml" ContentType="application/vnd.openxmlformats-officedocument.drawingml.diagramColors+xml"/>
  <Override PartName="/ppt/diagrams/colors17.xml" ContentType="application/vnd.openxmlformats-officedocument.drawingml.diagramColors+xml"/>
  <Override PartName="/ppt/diagrams/drawing30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ata120.xml" ContentType="application/vnd.openxmlformats-officedocument.drawingml.diagramData+xml"/>
  <Override PartName="/ppt/diagrams/drawing9.xml" ContentType="application/vnd.ms-office.drawingml.diagramDrawing+xml"/>
  <Override PartName="/ppt/diagrams/data47.xml" ContentType="application/vnd.openxmlformats-officedocument.drawingml.diagramData+xml"/>
  <Override PartName="/ppt/diagrams/colors97.xml" ContentType="application/vnd.openxmlformats-officedocument.drawingml.diagramColors+xml"/>
  <Override PartName="/ppt/diagrams/drawing32.xml" ContentType="application/vnd.ms-office.drawingml.diagramDrawing+xml"/>
  <Override PartName="/ppt/diagrams/colors19.xml" ContentType="application/vnd.openxmlformats-officedocument.drawingml.diagramColors+xml"/>
  <Override PartName="/ppt/diagrams/data121.xml" ContentType="application/vnd.openxmlformats-officedocument.drawingml.diagramData+xml"/>
  <Override PartName="/ppt/diagrams/quickStyle38.xml" ContentType="application/vnd.openxmlformats-officedocument.drawingml.diagramStyle+xml"/>
  <Override PartName="/ppt/diagrams/drawing134.xml" ContentType="application/vnd.ms-office.drawingml.diagramDrawing+xml"/>
  <Override PartName="/ppt/diagrams/drawing113.xml" ContentType="application/vnd.ms-office.drawingml.diagramDrawing+xml"/>
  <Override PartName="/ppt/diagrams/quickStyle170.xml" ContentType="application/vnd.openxmlformats-officedocument.drawingml.diagramStyle+xml"/>
  <Override PartName="/ppt/diagrams/layout107.xml" ContentType="application/vnd.openxmlformats-officedocument.drawingml.diagramLayout+xml"/>
  <Override PartName="/ppt/diagrams/quickStyle39.xml" ContentType="application/vnd.openxmlformats-officedocument.drawingml.diagramStyle+xml"/>
  <Override PartName="/ppt/diagrams/drawing135.xml" ContentType="application/vnd.ms-office.drawingml.diagramDrawing+xml"/>
  <Override PartName="/ppt/diagrams/drawing114.xml" ContentType="application/vnd.ms-office.drawingml.diagramDrawing+xml"/>
  <Override PartName="/ppt/diagrams/quickStyle171.xml" ContentType="application/vnd.openxmlformats-officedocument.drawingml.diagramStyle+xml"/>
  <Override PartName="/ppt/diagrams/layout108.xml" ContentType="application/vnd.openxmlformats-officedocument.drawingml.diagramLayout+xml"/>
  <Override PartName="/ppt/diagrams/colors22.xml" ContentType="application/vnd.openxmlformats-officedocument.drawingml.diagramColors+xml"/>
  <Override PartName="/ppt/diagrams/layout33.xml" ContentType="application/vnd.openxmlformats-officedocument.drawingml.diagramLayout+xml"/>
  <Override PartName="/ppt/diagrams/data30.xml" ContentType="application/vnd.openxmlformats-officedocument.drawingml.diagramData+xml"/>
  <Override PartName="/ppt/diagrams/colors80.xml" ContentType="application/vnd.openxmlformats-officedocument.drawingml.diagramColors+xml"/>
  <Override PartName="/ppt/diagrams/layout20.xml" ContentType="application/vnd.openxmlformats-officedocument.drawingml.diagramLayout+xml"/>
  <Override PartName="/ppt/diagrams/colors117.xml" ContentType="application/vnd.openxmlformats-officedocument.drawingml.diagramColors+xml"/>
  <Override PartName="/ppt/diagrams/drawing166.xml" ContentType="application/vnd.ms-office.drawingml.diagramDrawing+xml"/>
  <Override PartName="/ppt/diagrams/data28.xml" ContentType="application/vnd.openxmlformats-officedocument.drawingml.diagramData+xml"/>
  <Override PartName="/ppt/diagrams/colors78.xml" ContentType="application/vnd.openxmlformats-officedocument.drawingml.diagramColors+xml"/>
  <Override PartName="/ppt/diagrams/drawing91.xml" ContentType="application/vnd.ms-office.drawingml.diagramDrawing+xml"/>
  <Override PartName="/ppt/diagrams/drawing20.xml" ContentType="application/vnd.ms-office.drawingml.diagramDrawing+xml"/>
  <Override PartName="/ppt/diagrams/quickStyle42.xml" ContentType="application/vnd.openxmlformats-officedocument.drawingml.diagramStyle+xml"/>
  <Override PartName="/ppt/diagrams/layout21.xml" ContentType="application/vnd.openxmlformats-officedocument.drawingml.diagramLayout+xml"/>
  <Override PartName="/ppt/diagrams/colors118.xml" ContentType="application/vnd.openxmlformats-officedocument.drawingml.diagramColors+xml"/>
  <Override PartName="/ppt/diagrams/drawing167.xml" ContentType="application/vnd.ms-office.drawingml.diagramDrawing+xml"/>
  <Override PartName="/ppt/diagrams/data29.xml" ContentType="application/vnd.openxmlformats-officedocument.drawingml.diagramData+xml"/>
  <Override PartName="/ppt/diagrams/colors79.xml" ContentType="application/vnd.openxmlformats-officedocument.drawingml.diagramColors+xml"/>
  <Override PartName="/ppt/diagrams/drawing92.xml" ContentType="application/vnd.ms-office.drawingml.diagramDrawing+xml"/>
  <Override PartName="/ppt/diagrams/layout5.xml" ContentType="application/vnd.openxmlformats-officedocument.drawingml.diagramLayout+xml"/>
  <Override PartName="/ppt/diagrams/colors30.xml" ContentType="application/vnd.openxmlformats-officedocument.drawingml.diagramColors+xml"/>
  <Override PartName="/ppt/diagrams/drawing21.xml" ContentType="application/vnd.ms-office.drawingml.diagramDrawing+xml"/>
  <Override PartName="/ppt/diagrams/quickStyle43.xml" ContentType="application/vnd.openxmlformats-officedocument.drawingml.diagramStyle+xml"/>
  <Override PartName="/ppt/diagrams/layout22.xml" ContentType="application/vnd.openxmlformats-officedocument.drawingml.diagramLayout+xml"/>
  <Override PartName="/ppt/diagrams/colors119.xml" ContentType="application/vnd.openxmlformats-officedocument.drawingml.diagramColors+xml"/>
  <Override PartName="/ppt/diagrams/drawing168.xml" ContentType="application/vnd.ms-office.drawingml.diagramDrawing+xml"/>
  <Override PartName="/ppt/diagrams/drawing93.xml" ContentType="application/vnd.ms-office.drawingml.diagramDrawing+xml"/>
  <Override PartName="/ppt/diagrams/quickStyle22.xml" ContentType="application/vnd.openxmlformats-officedocument.drawingml.diagramStyle+xml"/>
  <Override PartName="/ppt/diagrams/layout6.xml" ContentType="application/vnd.openxmlformats-officedocument.drawingml.diagramLayout+xml"/>
  <Override PartName="/ppt/diagrams/colors31.xml" ContentType="application/vnd.openxmlformats-officedocument.drawingml.diagramColors+xml"/>
  <Override PartName="/ppt/diagrams/data37.xml" ContentType="application/vnd.openxmlformats-officedocument.drawingml.diagramData+xml"/>
  <Override PartName="/ppt/diagrams/colors87.xml" ContentType="application/vnd.openxmlformats-officedocument.drawingml.diagramColors+xml"/>
  <Override PartName="/ppt/diagrams/drawing22.xml" ContentType="application/vnd.ms-office.drawingml.diagramDrawing+xml"/>
  <Override PartName="/ppt/diagrams/layout7.xml" ContentType="application/vnd.openxmlformats-officedocument.drawingml.diagramLayout+xml"/>
  <Override PartName="/ppt/diagrams/colors32.xml" ContentType="application/vnd.openxmlformats-officedocument.drawingml.diagramColors+xml"/>
  <Override PartName="/ppt/diagrams/data38.xml" ContentType="application/vnd.openxmlformats-officedocument.drawingml.diagramData+xml"/>
  <Override PartName="/ppt/diagrams/colors88.xml" ContentType="application/vnd.openxmlformats-officedocument.drawingml.diagramColors+xml"/>
  <Override PartName="/ppt/diagrams/drawing23.xml" ContentType="application/vnd.ms-office.drawingml.diagramDrawing+xml"/>
  <Override PartName="/ppt/diagrams/layout8.xml" ContentType="application/vnd.openxmlformats-officedocument.drawingml.diagramLayout+xml"/>
  <Override PartName="/ppt/diagrams/colors33.xml" ContentType="application/vnd.openxmlformats-officedocument.drawingml.diagramColors+xml"/>
  <Override PartName="/ppt/diagrams/data39.xml" ContentType="application/vnd.openxmlformats-officedocument.drawingml.diagramData+xml"/>
  <Override PartName="/ppt/diagrams/colors89.xml" ContentType="application/vnd.openxmlformats-officedocument.drawingml.diagramColors+xml"/>
  <Override PartName="/ppt/diagrams/drawing24.xml" ContentType="application/vnd.ms-office.drawingml.diagramDrawing+xml"/>
  <Override PartName="/ppt/diagrams/data140.xml" ContentType="application/vnd.openxmlformats-officedocument.drawingml.diagramData+xml"/>
  <Override PartName="/ppt/diagrams/drawing25.xml" ContentType="application/vnd.ms-office.drawingml.diagramDrawing+xml"/>
  <Override PartName="/ppt/diagrams/data141.xml" ContentType="application/vnd.openxmlformats-officedocument.drawingml.diagramData+xml"/>
  <Override PartName="/ppt/diagrams/drawing26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2.xml" ContentType="application/vnd.ms-office.drawingml.diagramDrawing+xml"/>
  <Override PartName="/ppt/diagrams/data27.xml" ContentType="application/vnd.openxmlformats-officedocument.drawingml.diagramData+xml"/>
  <Override PartName="/ppt/diagrams/colors77.xml" ContentType="application/vnd.openxmlformats-officedocument.drawingml.diagramColors+xml"/>
  <Override PartName="/ppt/diagrams/drawing90.xml" ContentType="application/vnd.ms-office.drawingml.diagramDrawing+xml"/>
  <Override PartName="/ppt/diagrams/quickStyle51.xml" ContentType="application/vnd.openxmlformats-officedocument.drawingml.diagramStyle+xml"/>
  <Override PartName="/ppt/diagrams/layout30.xml" ContentType="application/vnd.openxmlformats-officedocument.drawingml.diagramLayout+xml"/>
  <Override PartName="/ppt/diagrams/colors127.xml" ContentType="application/vnd.openxmlformats-officedocument.drawingml.diagramColors+xml"/>
  <Override PartName="/ppt/diagrams/quickStyle52.xml" ContentType="application/vnd.openxmlformats-officedocument.drawingml.diagramStyle+xml"/>
  <Override PartName="/ppt/diagrams/layout31.xml" ContentType="application/vnd.openxmlformats-officedocument.drawingml.diagramLayout+xml"/>
  <Override PartName="/ppt/diagrams/colors128.xml" ContentType="application/vnd.openxmlformats-officedocument.drawingml.diagramColors+xml"/>
  <Override PartName="/ppt/diagrams/quickStyle53.xml" ContentType="application/vnd.openxmlformats-officedocument.drawingml.diagramStyle+xml"/>
  <Override PartName="/ppt/diagrams/layout32.xml" ContentType="application/vnd.openxmlformats-officedocument.drawingml.diagramLayout+xml"/>
  <Override PartName="/ppt/diagrams/colors129.xml" ContentType="application/vnd.openxmlformats-officedocument.drawingml.diagramColors+xml"/>
  <Override PartName="/ppt/diagrams/data48.xml" ContentType="application/vnd.openxmlformats-officedocument.drawingml.diagramData+xml"/>
  <Override PartName="/ppt/diagrams/colors98.xml" ContentType="application/vnd.openxmlformats-officedocument.drawingml.diagramColors+xml"/>
  <Override PartName="/ppt/diagrams/drawing33.xml" ContentType="application/vnd.ms-office.drawingml.diagramDrawing+xml"/>
  <Override PartName="/ppt/diagrams/quickStyle68.xml" ContentType="application/vnd.openxmlformats-officedocument.drawingml.diagramStyle+xml"/>
  <Override PartName="/ppt/diagrams/data69.xml" ContentType="application/vnd.openxmlformats-officedocument.drawingml.diagramData+xml"/>
  <Override PartName="/ppt/diagrams/quickStyle69.xml" ContentType="application/vnd.openxmlformats-officedocument.drawingml.diagramStyle+xml"/>
  <Override PartName="/ppt/diagrams/data70.xml" ContentType="application/vnd.openxmlformats-officedocument.drawingml.diagramData+xml"/>
  <Override PartName="/ppt/diagrams/layout73.xml" ContentType="application/vnd.openxmlformats-officedocument.drawingml.diagramLayout+xml"/>
  <Override PartName="/ppt/diagrams/drawing129.xml" ContentType="application/vnd.ms-office.drawingml.diagramDrawing+xml"/>
  <Override PartName="/ppt/diagrams/quickStyle70.xml" ContentType="application/vnd.openxmlformats-officedocument.drawingml.diagramStyle+xml"/>
  <Override PartName="/ppt/diagrams/data71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1.xml" ContentType="application/vnd.openxmlformats-officedocument.drawingml.diagramStyle+xml"/>
  <Override PartName="/ppt/diagrams/data72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2.xml" ContentType="application/vnd.openxmlformats-officedocument.drawingml.diagramStyle+xml"/>
  <Override PartName="/ppt/diagrams/data73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3.xml" ContentType="application/vnd.openxmlformats-officedocument.drawingml.diagramStyle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4.xml" ContentType="application/vnd.openxmlformats-officedocument.drawingml.diagramStyle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5.xml" ContentType="application/vnd.openxmlformats-officedocument.drawingml.diagramStyle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6.xml" ContentType="application/vnd.openxmlformats-officedocument.drawingml.diagramStyle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quickStyle77.xml" ContentType="application/vnd.openxmlformats-officedocument.drawingml.diagramStyle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quickStyle78.xml" ContentType="application/vnd.openxmlformats-officedocument.drawingml.diagramStyle+xml"/>
  <Override PartName="/ppt/diagrams/quickStyle20.xml" ContentType="application/vnd.openxmlformats-officedocument.drawingml.diagramStyle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quickStyle79.xml" ContentType="application/vnd.openxmlformats-officedocument.drawingml.diagramStyle+xml"/>
  <Override PartName="/ppt/diagrams/quickStyle21.xml" ContentType="application/vnd.openxmlformats-officedocument.drawingml.diagramStyle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3.xml" ContentType="application/vnd.openxmlformats-officedocument.drawingml.diagramLayout+xml"/>
  <Override PartName="/ppt/diagrams/drawing139.xml" ContentType="application/vnd.ms-office.drawingml.diagramDrawing+xml"/>
  <Override PartName="/ppt/diagrams/layout80.xml" ContentType="application/vnd.openxmlformats-officedocument.drawingml.diagramLayout+xml"/>
  <Override PartName="/ppt/diagrams/drawing136.xml" ContentType="application/vnd.ms-office.drawingml.diagramDrawing+xml"/>
  <Override PartName="/ppt/diagrams/quickStyle80.xml" ContentType="application/vnd.openxmlformats-officedocument.drawingml.diagramStyle+xml"/>
  <Override PartName="/ppt/diagrams/data113.xml" ContentType="application/vnd.openxmlformats-officedocument.drawingml.diagramData+xml"/>
  <Override PartName="/ppt/diagrams/data81.xml" ContentType="application/vnd.openxmlformats-officedocument.drawingml.diagramData+xml"/>
  <Override PartName="/ppt/diagrams/layout84.xml" ContentType="application/vnd.openxmlformats-officedocument.drawingml.diagramLayout+xml"/>
  <Override PartName="/ppt/diagrams/layout81.xml" ContentType="application/vnd.openxmlformats-officedocument.drawingml.diagramLayout+xml"/>
  <Override PartName="/ppt/diagrams/drawing137.xml" ContentType="application/vnd.ms-office.drawingml.diagramDrawing+xml"/>
  <Override PartName="/ppt/diagrams/quickStyle81.xml" ContentType="application/vnd.openxmlformats-officedocument.drawingml.diagramStyle+xml"/>
  <Override PartName="/ppt/diagrams/data114.xml" ContentType="application/vnd.openxmlformats-officedocument.drawingml.diagramData+xml"/>
  <Override PartName="/ppt/diagrams/data82.xml" ContentType="application/vnd.openxmlformats-officedocument.drawingml.diagramData+xml"/>
  <Override PartName="/ppt/diagrams/layout85.xml" ContentType="application/vnd.openxmlformats-officedocument.drawingml.diagramLayout+xml"/>
  <Override PartName="/ppt/diagrams/layout82.xml" ContentType="application/vnd.openxmlformats-officedocument.drawingml.diagramLayout+xml"/>
  <Override PartName="/ppt/diagrams/drawing138.xml" ContentType="application/vnd.ms-office.drawingml.diagramDrawing+xml"/>
  <Override PartName="/ppt/diagrams/quickStyle82.xml" ContentType="application/vnd.openxmlformats-officedocument.drawingml.diagramStyle+xml"/>
  <Override PartName="/ppt/diagrams/data83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3.xml" ContentType="application/vnd.openxmlformats-officedocument.drawingml.diagramStyle+xml"/>
  <Override PartName="/ppt/diagrams/data84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4.xml" ContentType="application/vnd.openxmlformats-officedocument.drawingml.diagramStyle+xml"/>
  <Override PartName="/ppt/diagrams/data85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5.xml" ContentType="application/vnd.openxmlformats-officedocument.drawingml.diagramStyle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6.xml" ContentType="application/vnd.openxmlformats-officedocument.drawingml.diagramStyle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quickStyle87.xml" ContentType="application/vnd.openxmlformats-officedocument.drawingml.diagramStyle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quickStyle88.xml" ContentType="application/vnd.openxmlformats-officedocument.drawingml.diagramStyle+xml"/>
  <Override PartName="/ppt/diagrams/quickStyle30.xml" ContentType="application/vnd.openxmlformats-officedocument.drawingml.diagramStyle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quickStyle89.xml" ContentType="application/vnd.openxmlformats-officedocument.drawingml.diagramStyle+xml"/>
  <Override PartName="/ppt/diagrams/quickStyle31.xml" ContentType="application/vnd.openxmlformats-officedocument.drawingml.diagramStyle+xml"/>
  <Override PartName="/ppt/diagrams/drawing89.xml" ContentType="application/vnd.ms-office.drawingml.diagramDrawing+xml"/>
  <Override PartName="/ppt/diagrams/quickStyle90.xml" ContentType="application/vnd.openxmlformats-officedocument.drawingml.diagramStyle+xml"/>
  <Override PartName="/ppt/diagrams/data123.xml" ContentType="application/vnd.openxmlformats-officedocument.drawingml.diagramData+xml"/>
  <Override PartName="/ppt/diagrams/data91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1.xml" ContentType="application/vnd.openxmlformats-officedocument.drawingml.diagramStyle+xml"/>
  <Override PartName="/ppt/diagrams/data124.xml" ContentType="application/vnd.openxmlformats-officedocument.drawingml.diagramData+xml"/>
  <Override PartName="/ppt/diagrams/data92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2.xml" ContentType="application/vnd.openxmlformats-officedocument.drawingml.diagramStyle+xml"/>
  <Override PartName="/ppt/diagrams/data93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3.xml" ContentType="application/vnd.openxmlformats-officedocument.drawingml.diagramStyle+xml"/>
  <Override PartName="/ppt/diagrams/data94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4.xml" ContentType="application/vnd.openxmlformats-officedocument.drawingml.diagramStyle+xml"/>
  <Override PartName="/ppt/diagrams/data95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5.xml" ContentType="application/vnd.openxmlformats-officedocument.drawingml.diagramStyle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1.xml" ContentType="application/vnd.openxmlformats-officedocument.drawingml.diagramLayout+xml"/>
  <Override PartName="/ppt/diagrams/layout99.xml" ContentType="application/vnd.openxmlformats-officedocument.drawingml.diagramLayout+xml"/>
  <Override PartName="/ppt/diagrams/quickStyle96.xml" ContentType="application/vnd.openxmlformats-officedocument.drawingml.diagramStyle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quickStyle97.xml" ContentType="application/vnd.openxmlformats-officedocument.drawingml.diagramStyle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quickStyle98.xml" ContentType="application/vnd.openxmlformats-officedocument.drawingml.diagramStyle+xml"/>
  <Override PartName="/ppt/diagrams/quickStyle40.xml" ContentType="application/vnd.openxmlformats-officedocument.drawingml.diagramStyle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quickStyle99.xml" ContentType="application/vnd.openxmlformats-officedocument.drawingml.diagramStyle+xml"/>
  <Override PartName="/ppt/diagrams/quickStyle41.xml" ContentType="application/vnd.openxmlformats-officedocument.drawingml.diagramStyle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colors141.xml" ContentType="application/vnd.openxmlformats-officedocument.drawingml.diagramColors+xml"/>
  <Override PartName="/ppt/diagrams/data146.xml" ContentType="application/vnd.openxmlformats-officedocument.drawingml.diagramData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colors142.xml" ContentType="application/vnd.openxmlformats-officedocument.drawingml.diagramColors+xml"/>
  <Override PartName="/ppt/diagrams/data147.xml" ContentType="application/vnd.openxmlformats-officedocument.drawingml.diagramData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colors102.xml" ContentType="application/vnd.openxmlformats-officedocument.drawingml.diagramColors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drawing152.xml" ContentType="application/vnd.ms-office.drawingml.diagramDrawing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diagrams/quickStyle160.xml" ContentType="application/vnd.openxmlformats-officedocument.drawingml.diagramStyle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drawing153.xml" ContentType="application/vnd.ms-office.drawingml.diagramDrawing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diagrams/quickStyle161.xml" ContentType="application/vnd.openxmlformats-officedocument.drawingml.diagramStyle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drawing154.xml" ContentType="application/vnd.ms-office.drawingml.diagramDrawing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diagrams/quickStyle162.xml" ContentType="application/vnd.openxmlformats-officedocument.drawingml.diagramStyle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drawing155.xml" ContentType="application/vnd.ms-office.drawingml.diagramDrawing+xml"/>
  <Override PartName="/ppt/diagrams/colors106.xml" ContentType="application/vnd.openxmlformats-officedocument.drawingml.diagramColors+xml"/>
  <Override PartName="/ppt/diagrams/data107.xml" ContentType="application/vnd.openxmlformats-officedocument.drawingml.diagramData+xml"/>
  <Override PartName="/ppt/diagrams/data108.xml" ContentType="application/vnd.openxmlformats-officedocument.drawingml.diagramData+xml"/>
  <Override PartName="/ppt/diagrams/data109.xml" ContentType="application/vnd.openxmlformats-officedocument.drawingml.diagramData+xml"/>
  <Override PartName="/ppt/diagrams/layout109.xml" ContentType="application/vnd.openxmlformats-officedocument.drawingml.diagramLayout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7.xml.rels" ContentType="application/vnd.openxmlformats-package.relationship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Relationship Id="rId142" Type="http://schemas.openxmlformats.org/officeDocument/2006/relationships/slide" Target="slides/slide139.xml"/><Relationship Id="rId143" Type="http://schemas.openxmlformats.org/officeDocument/2006/relationships/slide" Target="slides/slide140.xml"/><Relationship Id="rId144" Type="http://schemas.openxmlformats.org/officeDocument/2006/relationships/slide" Target="slides/slide141.xml"/><Relationship Id="rId145" Type="http://schemas.openxmlformats.org/officeDocument/2006/relationships/slide" Target="slides/slide142.xml"/><Relationship Id="rId146" Type="http://schemas.openxmlformats.org/officeDocument/2006/relationships/slide" Target="slides/slide143.xml"/><Relationship Id="rId147" Type="http://schemas.openxmlformats.org/officeDocument/2006/relationships/slide" Target="slides/slide144.xml"/><Relationship Id="rId148" Type="http://schemas.openxmlformats.org/officeDocument/2006/relationships/slide" Target="slides/slide145.xml"/><Relationship Id="rId149" Type="http://schemas.openxmlformats.org/officeDocument/2006/relationships/slide" Target="slides/slide146.xml"/><Relationship Id="rId150" Type="http://schemas.openxmlformats.org/officeDocument/2006/relationships/slide" Target="slides/slide147.xml"/><Relationship Id="rId151" Type="http://schemas.openxmlformats.org/officeDocument/2006/relationships/slide" Target="slides/slide148.xml"/><Relationship Id="rId152" Type="http://schemas.openxmlformats.org/officeDocument/2006/relationships/slide" Target="slides/slide149.xml"/><Relationship Id="rId153" Type="http://schemas.openxmlformats.org/officeDocument/2006/relationships/slide" Target="slides/slide150.xml"/><Relationship Id="rId154" Type="http://schemas.openxmlformats.org/officeDocument/2006/relationships/slide" Target="slides/slide151.xml"/><Relationship Id="rId155" Type="http://schemas.openxmlformats.org/officeDocument/2006/relationships/slide" Target="slides/slide152.xml"/><Relationship Id="rId156" Type="http://schemas.openxmlformats.org/officeDocument/2006/relationships/slide" Target="slides/slide153.xml"/><Relationship Id="rId157" Type="http://schemas.openxmlformats.org/officeDocument/2006/relationships/slide" Target="slides/slide154.xml"/><Relationship Id="rId158" Type="http://schemas.openxmlformats.org/officeDocument/2006/relationships/slide" Target="slides/slide155.xml"/><Relationship Id="rId159" Type="http://schemas.openxmlformats.org/officeDocument/2006/relationships/slide" Target="slides/slide156.xml"/><Relationship Id="rId160" Type="http://schemas.openxmlformats.org/officeDocument/2006/relationships/slide" Target="slides/slide157.xml"/><Relationship Id="rId161" Type="http://schemas.openxmlformats.org/officeDocument/2006/relationships/slide" Target="slides/slide158.xml"/><Relationship Id="rId162" Type="http://schemas.openxmlformats.org/officeDocument/2006/relationships/slide" Target="slides/slide159.xml"/><Relationship Id="rId163" Type="http://schemas.openxmlformats.org/officeDocument/2006/relationships/slide" Target="slides/slide160.xml"/><Relationship Id="rId164" Type="http://schemas.openxmlformats.org/officeDocument/2006/relationships/slide" Target="slides/slide161.xml"/><Relationship Id="rId165" Type="http://schemas.openxmlformats.org/officeDocument/2006/relationships/slide" Target="slides/slide162.xml"/><Relationship Id="rId166" Type="http://schemas.openxmlformats.org/officeDocument/2006/relationships/slide" Target="slides/slide163.xml"/><Relationship Id="rId167" Type="http://schemas.openxmlformats.org/officeDocument/2006/relationships/slide" Target="slides/slide164.xml"/><Relationship Id="rId168" Type="http://schemas.openxmlformats.org/officeDocument/2006/relationships/slide" Target="slides/slide165.xml"/><Relationship Id="rId169" Type="http://schemas.openxmlformats.org/officeDocument/2006/relationships/slide" Target="slides/slide166.xml"/><Relationship Id="rId170" Type="http://schemas.openxmlformats.org/officeDocument/2006/relationships/slide" Target="slides/slide167.xml"/><Relationship Id="rId171" Type="http://schemas.openxmlformats.org/officeDocument/2006/relationships/slide" Target="slides/slide168.xml"/><Relationship Id="rId172" Type="http://schemas.openxmlformats.org/officeDocument/2006/relationships/slide" Target="slides/slide169.xml"/><Relationship Id="rId173" Type="http://schemas.openxmlformats.org/officeDocument/2006/relationships/slide" Target="slides/slide170.xml"/><Relationship Id="rId174" Type="http://schemas.openxmlformats.org/officeDocument/2006/relationships/slide" Target="slides/slide171.xml"/><Relationship Id="rId175" Type="http://schemas.openxmlformats.org/officeDocument/2006/relationships/slide" Target="slides/slide172.xml"/><Relationship Id="rId176" Type="http://schemas.openxmlformats.org/officeDocument/2006/relationships/slide" Target="slides/slide173.xml"/><Relationship Id="rId177" Type="http://schemas.openxmlformats.org/officeDocument/2006/relationships/slide" Target="slides/slide174.xml"/><Relationship Id="rId178" Type="http://schemas.openxmlformats.org/officeDocument/2006/relationships/slide" Target="slides/slide175.xml"/><Relationship Id="rId179" Type="http://schemas.openxmlformats.org/officeDocument/2006/relationships/slide" Target="slides/slide176.xml"/><Relationship Id="rId180" Type="http://schemas.openxmlformats.org/officeDocument/2006/relationships/slide" Target="slides/slide177.xml"/><Relationship Id="rId181" Type="http://schemas.openxmlformats.org/officeDocument/2006/relationships/slide" Target="slides/slide178.xml"/><Relationship Id="rId182" Type="http://schemas.openxmlformats.org/officeDocument/2006/relationships/slide" Target="slides/slide179.xml"/><Relationship Id="rId183" Type="http://schemas.openxmlformats.org/officeDocument/2006/relationships/slide" Target="slides/slide180.xml"/><Relationship Id="rId184" Type="http://schemas.openxmlformats.org/officeDocument/2006/relationships/slide" Target="slides/slide181.xml"/><Relationship Id="rId185" Type="http://schemas.openxmlformats.org/officeDocument/2006/relationships/slide" Target="slides/slide182.xml"/><Relationship Id="rId186" Type="http://schemas.openxmlformats.org/officeDocument/2006/relationships/slide" Target="slides/slide183.xml"/><Relationship Id="rId187" Type="http://schemas.openxmlformats.org/officeDocument/2006/relationships/slide" Target="slides/slide184.xml"/><Relationship Id="rId188" Type="http://schemas.openxmlformats.org/officeDocument/2006/relationships/slide" Target="slides/slide185.xml"/><Relationship Id="rId189" Type="http://schemas.openxmlformats.org/officeDocument/2006/relationships/slide" Target="slides/slide186.xml"/><Relationship Id="rId190" Type="http://schemas.openxmlformats.org/officeDocument/2006/relationships/slide" Target="slides/slide187.xml"/><Relationship Id="rId191" Type="http://schemas.openxmlformats.org/officeDocument/2006/relationships/slide" Target="slides/slide188.xml"/><Relationship Id="rId192" Type="http://schemas.openxmlformats.org/officeDocument/2006/relationships/slide" Target="slides/slide189.xml"/><Relationship Id="rId193" Type="http://schemas.openxmlformats.org/officeDocument/2006/relationships/slide" Target="slides/slide190.xml"/><Relationship Id="rId194" Type="http://schemas.openxmlformats.org/officeDocument/2006/relationships/slide" Target="slides/slide191.xml"/><Relationship Id="rId195" Type="http://schemas.openxmlformats.org/officeDocument/2006/relationships/slide" Target="slides/slide192.xml"/><Relationship Id="rId196" Type="http://schemas.openxmlformats.org/officeDocument/2006/relationships/slide" Target="slides/slide193.xml"/><Relationship Id="rId197" Type="http://schemas.openxmlformats.org/officeDocument/2006/relationships/slide" Target="slides/slide194.xml"/><Relationship Id="rId198" Type="http://schemas.openxmlformats.org/officeDocument/2006/relationships/slide" Target="slides/slide195.xml"/><Relationship Id="rId199" Type="http://schemas.openxmlformats.org/officeDocument/2006/relationships/slide" Target="slides/slide196.xml"/><Relationship Id="rId200" Type="http://schemas.openxmlformats.org/officeDocument/2006/relationships/slide" Target="slides/slide197.xml"/><Relationship Id="rId201" Type="http://schemas.openxmlformats.org/officeDocument/2006/relationships/slide" Target="slides/slide198.xml"/><Relationship Id="rId202" Type="http://schemas.openxmlformats.org/officeDocument/2006/relationships/slide" Target="slides/slide199.xml"/>
</Relationships>
</file>

<file path=ppt/diagrams/_rels/data100.xml.rels><?xml version="1.0" encoding="UTF-8"?>
<Relationships xmlns="http://schemas.openxmlformats.org/package/2006/relationships"><Relationship Id="rId1" Type="http://schemas.openxmlformats.org/officeDocument/2006/relationships/image" Target="../media/OOXDiagramDataRels100_0.jpg"/>
</Relationships>
</file>

<file path=ppt/diagrams/_rels/data112.xml.rels><?xml version="1.0" encoding="UTF-8"?>
<Relationships xmlns="http://schemas.openxmlformats.org/package/2006/relationships"><Relationship Id="rId1" Type="http://schemas.openxmlformats.org/officeDocument/2006/relationships/image" Target="../media/OOXDiagramDataRels112_0.jpg"/>
</Relationships>
</file>

<file path=ppt/diagrams/_rels/data115.xml.rels><?xml version="1.0" encoding="UTF-8"?>
<Relationships xmlns="http://schemas.openxmlformats.org/package/2006/relationships"><Relationship Id="rId1" Type="http://schemas.openxmlformats.org/officeDocument/2006/relationships/image" Target="../media/OOXDiagramDataRels115_0.jpg"/>
</Relationships>
</file>

<file path=ppt/diagrams/_rels/data119.xml.rels><?xml version="1.0" encoding="UTF-8"?>
<Relationships xmlns="http://schemas.openxmlformats.org/package/2006/relationships"><Relationship Id="rId1" Type="http://schemas.openxmlformats.org/officeDocument/2006/relationships/image" Target="../media/OOXDiagramDataRels119_0.jpg"/>
</Relationships>
</file>

<file path=ppt/diagrams/_rels/data122.xml.rels><?xml version="1.0" encoding="UTF-8"?>
<Relationships xmlns="http://schemas.openxmlformats.org/package/2006/relationships"><Relationship Id="rId1" Type="http://schemas.openxmlformats.org/officeDocument/2006/relationships/image" Target="../media/OOXDiagramDataRels122_0.jpg"/>
</Relationships>
</file>

<file path=ppt/diagrams/_rels/data129.xml.rels><?xml version="1.0" encoding="UTF-8"?>
<Relationships xmlns="http://schemas.openxmlformats.org/package/2006/relationships"><Relationship Id="rId1" Type="http://schemas.openxmlformats.org/officeDocument/2006/relationships/image" Target="../media/OOXDiagramDataRels129_0.jpg"/>
</Relationships>
</file>

<file path=ppt/diagrams/_rels/data13.xml.rels><?xml version="1.0" encoding="UTF-8"?>
<Relationships xmlns="http://schemas.openxmlformats.org/package/2006/relationships"><Relationship Id="rId1" Type="http://schemas.openxmlformats.org/officeDocument/2006/relationships/image" Target="../media/OOXDiagramDataRels13_0.png"/>
</Relationships>
</file>

<file path=ppt/diagrams/_rels/data134.xml.rels><?xml version="1.0" encoding="UTF-8"?>
<Relationships xmlns="http://schemas.openxmlformats.org/package/2006/relationships"><Relationship Id="rId1" Type="http://schemas.openxmlformats.org/officeDocument/2006/relationships/image" Target="../media/OOXDiagramDataRels134_0.jpg"/>
</Relationships>
</file>

<file path=ppt/diagrams/_rels/data139.xml.rels><?xml version="1.0" encoding="UTF-8"?>
<Relationships xmlns="http://schemas.openxmlformats.org/package/2006/relationships"><Relationship Id="rId1" Type="http://schemas.openxmlformats.org/officeDocument/2006/relationships/image" Target="../media/OOXDiagramDataRels139_0.jpg"/>
</Relationships>
</file>

<file path=ppt/diagrams/_rels/data142.xml.rels><?xml version="1.0" encoding="UTF-8"?>
<Relationships xmlns="http://schemas.openxmlformats.org/package/2006/relationships"><Relationship Id="rId1" Type="http://schemas.openxmlformats.org/officeDocument/2006/relationships/image" Target="../media/OOXDiagramDataRels142_0.jpg"/>
</Relationships>
</file>

<file path=ppt/diagrams/_rels/data148.xml.rels><?xml version="1.0" encoding="UTF-8"?>
<Relationships xmlns="http://schemas.openxmlformats.org/package/2006/relationships"><Relationship Id="rId1" Type="http://schemas.openxmlformats.org/officeDocument/2006/relationships/image" Target="../media/OOXDiagramDataRels148_0.jpg"/>
</Relationships>
</file>

<file path=ppt/diagrams/_rels/data153.xml.rels><?xml version="1.0" encoding="UTF-8"?>
<Relationships xmlns="http://schemas.openxmlformats.org/package/2006/relationships"><Relationship Id="rId1" Type="http://schemas.openxmlformats.org/officeDocument/2006/relationships/image" Target="../media/OOXDiagramDataRels153_0.jpg"/>
</Relationships>
</file>

<file path=ppt/diagrams/_rels/data157.xml.rels><?xml version="1.0" encoding="UTF-8"?>
<Relationships xmlns="http://schemas.openxmlformats.org/package/2006/relationships"><Relationship Id="rId1" Type="http://schemas.openxmlformats.org/officeDocument/2006/relationships/image" Target="../media/OOXDiagramDataRels157_0.jpg"/>
</Relationships>
</file>

<file path=ppt/diagrams/_rels/data160.xml.rels><?xml version="1.0" encoding="UTF-8"?>
<Relationships xmlns="http://schemas.openxmlformats.org/package/2006/relationships"><Relationship Id="rId1" Type="http://schemas.openxmlformats.org/officeDocument/2006/relationships/image" Target="../media/OOXDiagramDataRels160_0.jpg"/>
</Relationships>
</file>

<file path=ppt/diagrams/_rels/data163.xml.rels><?xml version="1.0" encoding="UTF-8"?>
<Relationships xmlns="http://schemas.openxmlformats.org/package/2006/relationships"><Relationship Id="rId1" Type="http://schemas.openxmlformats.org/officeDocument/2006/relationships/image" Target="../media/OOXDiagramDataRels163_0.jpg"/>
</Relationships>
</file>

<file path=ppt/diagrams/_rels/data166.xml.rels><?xml version="1.0" encoding="UTF-8"?>
<Relationships xmlns="http://schemas.openxmlformats.org/package/2006/relationships"><Relationship Id="rId1" Type="http://schemas.openxmlformats.org/officeDocument/2006/relationships/image" Target="../media/OOXDiagramDataRels166_0.jpg"/>
</Relationships>
</file>

<file path=ppt/diagrams/_rels/data170.xml.rels><?xml version="1.0" encoding="UTF-8"?>
<Relationships xmlns="http://schemas.openxmlformats.org/package/2006/relationships"><Relationship Id="rId1" Type="http://schemas.openxmlformats.org/officeDocument/2006/relationships/image" Target="../media/OOXDiagramDataRels170_0.jpg"/>
</Relationships>
</file>

<file path=ppt/diagrams/_rels/data21.xml.rels><?xml version="1.0" encoding="UTF-8"?>
<Relationships xmlns="http://schemas.openxmlformats.org/package/2006/relationships"><Relationship Id="rId1" Type="http://schemas.openxmlformats.org/officeDocument/2006/relationships/image" Target="../media/OOXDiagramDataRels21_0.jpg"/>
</Relationships>
</file>

<file path=ppt/diagrams/_rels/data26.xml.rels><?xml version="1.0" encoding="UTF-8"?>
<Relationships xmlns="http://schemas.openxmlformats.org/package/2006/relationships"><Relationship Id="rId1" Type="http://schemas.openxmlformats.org/officeDocument/2006/relationships/image" Target="../media/OOXDiagramDataRels26_0.jpg"/>
</Relationships>
</file>

<file path=ppt/diagrams/_rels/data35.xml.rels><?xml version="1.0" encoding="UTF-8"?>
<Relationships xmlns="http://schemas.openxmlformats.org/package/2006/relationships"><Relationship Id="rId1" Type="http://schemas.openxmlformats.org/officeDocument/2006/relationships/image" Target="../media/OOXDiagramDataRels35_0.jpg"/>
</Relationships>
</file>

<file path=ppt/diagrams/_rels/data44.xml.rels><?xml version="1.0" encoding="UTF-8"?>
<Relationships xmlns="http://schemas.openxmlformats.org/package/2006/relationships"><Relationship Id="rId1" Type="http://schemas.openxmlformats.org/officeDocument/2006/relationships/image" Target="../media/OOXDiagramDataRels44_0.jpg"/>
</Relationships>
</file>

<file path=ppt/diagrams/_rels/data48.xml.rels><?xml version="1.0" encoding="UTF-8"?>
<Relationships xmlns="http://schemas.openxmlformats.org/package/2006/relationships"><Relationship Id="rId1" Type="http://schemas.openxmlformats.org/officeDocument/2006/relationships/image" Target="../media/OOXDiagramDataRels48_0.jpg"/>
</Relationships>
</file>

<file path=ppt/diagrams/_rels/data55.xml.rels><?xml version="1.0" encoding="UTF-8"?>
<Relationships xmlns="http://schemas.openxmlformats.org/package/2006/relationships"><Relationship Id="rId1" Type="http://schemas.openxmlformats.org/officeDocument/2006/relationships/image" Target="../media/OOXDiagramDataRels55_0.jpg"/>
</Relationships>
</file>

<file path=ppt/diagrams/_rels/data64.xml.rels><?xml version="1.0" encoding="UTF-8"?>
<Relationships xmlns="http://schemas.openxmlformats.org/package/2006/relationships"><Relationship Id="rId1" Type="http://schemas.openxmlformats.org/officeDocument/2006/relationships/image" Target="../media/OOXDiagramDataRels64_0.jpg"/>
</Relationships>
</file>

<file path=ppt/diagrams/_rels/data67.xml.rels><?xml version="1.0" encoding="UTF-8"?>
<Relationships xmlns="http://schemas.openxmlformats.org/package/2006/relationships"><Relationship Id="rId1" Type="http://schemas.openxmlformats.org/officeDocument/2006/relationships/image" Target="../media/OOXDiagramDataRels67_0.jpg"/>
</Relationships>
</file>

<file path=ppt/diagrams/_rels/data77.xml.rels><?xml version="1.0" encoding="UTF-8"?>
<Relationships xmlns="http://schemas.openxmlformats.org/package/2006/relationships"><Relationship Id="rId1" Type="http://schemas.openxmlformats.org/officeDocument/2006/relationships/image" Target="../media/OOXDiagramDataRels77_0.jpg"/>
</Relationships>
</file>

<file path=ppt/diagrams/_rels/data83.xml.rels><?xml version="1.0" encoding="UTF-8"?>
<Relationships xmlns="http://schemas.openxmlformats.org/package/2006/relationships"><Relationship Id="rId1" Type="http://schemas.openxmlformats.org/officeDocument/2006/relationships/image" Target="../media/OOXDiagramDataRels83_0.jpg"/>
</Relationships>
</file>

<file path=ppt/diagrams/_rels/data89.xml.rels><?xml version="1.0" encoding="UTF-8"?>
<Relationships xmlns="http://schemas.openxmlformats.org/package/2006/relationships"><Relationship Id="rId1" Type="http://schemas.openxmlformats.org/officeDocument/2006/relationships/image" Target="../media/OOXDiagramDataRels89_0.jpg"/>
</Relationships>
</file>

<file path=ppt/diagrams/_rels/data92.xml.rels><?xml version="1.0" encoding="UTF-8"?>
<Relationships xmlns="http://schemas.openxmlformats.org/package/2006/relationships"><Relationship Id="rId1" Type="http://schemas.openxmlformats.org/officeDocument/2006/relationships/image" Target="../media/OOXDiagramDataRels92_0.jpg"/>
</Relationships>
</file>

<file path=ppt/diagrams/_rels/data95.xml.rels><?xml version="1.0" encoding="UTF-8"?>
<Relationships xmlns="http://schemas.openxmlformats.org/package/2006/relationships"><Relationship Id="rId1" Type="http://schemas.openxmlformats.org/officeDocument/2006/relationships/image" Target="../media/OOXDiagramDataRels95_0.jpg"/>
</Relationships>
</file>

<file path=ppt/diagrams/_rels/drawing100.xml.rels><?xml version="1.0" encoding="UTF-8"?>
<Relationships xmlns="http://schemas.openxmlformats.org/package/2006/relationships"><Relationship Id="rId1" Type="http://schemas.openxmlformats.org/officeDocument/2006/relationships/image" Target="../media/OOXDiagramDrawingRels100_0.jpg"/>
</Relationships>
</file>

<file path=ppt/diagrams/_rels/drawing112.xml.rels><?xml version="1.0" encoding="UTF-8"?>
<Relationships xmlns="http://schemas.openxmlformats.org/package/2006/relationships"><Relationship Id="rId1" Type="http://schemas.openxmlformats.org/officeDocument/2006/relationships/image" Target="../media/OOXDiagramDrawingRels112_0.jpg"/>
</Relationships>
</file>

<file path=ppt/diagrams/_rels/drawing115.xml.rels><?xml version="1.0" encoding="UTF-8"?>
<Relationships xmlns="http://schemas.openxmlformats.org/package/2006/relationships"><Relationship Id="rId1" Type="http://schemas.openxmlformats.org/officeDocument/2006/relationships/image" Target="../media/OOXDiagramDrawingRels115_0.jpg"/>
</Relationships>
</file>

<file path=ppt/diagrams/_rels/drawing119.xml.rels><?xml version="1.0" encoding="UTF-8"?>
<Relationships xmlns="http://schemas.openxmlformats.org/package/2006/relationships"><Relationship Id="rId1" Type="http://schemas.openxmlformats.org/officeDocument/2006/relationships/image" Target="../media/OOXDiagramDrawingRels119_0.jpg"/>
</Relationships>
</file>

<file path=ppt/diagrams/_rels/drawing122.xml.rels><?xml version="1.0" encoding="UTF-8"?>
<Relationships xmlns="http://schemas.openxmlformats.org/package/2006/relationships"><Relationship Id="rId1" Type="http://schemas.openxmlformats.org/officeDocument/2006/relationships/image" Target="../media/OOXDiagramDrawingRels122_0.jpg"/>
</Relationships>
</file>

<file path=ppt/diagrams/_rels/drawing129.xml.rels><?xml version="1.0" encoding="UTF-8"?>
<Relationships xmlns="http://schemas.openxmlformats.org/package/2006/relationships"><Relationship Id="rId1" Type="http://schemas.openxmlformats.org/officeDocument/2006/relationships/image" Target="../media/OOXDiagramDrawingRels129_0.jpg"/>
</Relationships>
</file>

<file path=ppt/diagrams/_rels/drawing13.xml.rels><?xml version="1.0" encoding="UTF-8"?>
<Relationships xmlns="http://schemas.openxmlformats.org/package/2006/relationships"><Relationship Id="rId1" Type="http://schemas.openxmlformats.org/officeDocument/2006/relationships/image" Target="../media/OOXDiagramDrawingRels13_0.png"/>
</Relationships>
</file>

<file path=ppt/diagrams/_rels/drawing134.xml.rels><?xml version="1.0" encoding="UTF-8"?>
<Relationships xmlns="http://schemas.openxmlformats.org/package/2006/relationships"><Relationship Id="rId1" Type="http://schemas.openxmlformats.org/officeDocument/2006/relationships/image" Target="../media/OOXDiagramDrawingRels134_0.jpg"/>
</Relationships>
</file>

<file path=ppt/diagrams/_rels/drawing139.xml.rels><?xml version="1.0" encoding="UTF-8"?>
<Relationships xmlns="http://schemas.openxmlformats.org/package/2006/relationships"><Relationship Id="rId1" Type="http://schemas.openxmlformats.org/officeDocument/2006/relationships/image" Target="../media/OOXDiagramDrawingRels139_0.jpg"/>
</Relationships>
</file>

<file path=ppt/diagrams/_rels/drawing142.xml.rels><?xml version="1.0" encoding="UTF-8"?>
<Relationships xmlns="http://schemas.openxmlformats.org/package/2006/relationships"><Relationship Id="rId1" Type="http://schemas.openxmlformats.org/officeDocument/2006/relationships/image" Target="../media/OOXDiagramDrawingRels142_0.jpg"/>
</Relationships>
</file>

<file path=ppt/diagrams/_rels/drawing148.xml.rels><?xml version="1.0" encoding="UTF-8"?>
<Relationships xmlns="http://schemas.openxmlformats.org/package/2006/relationships"><Relationship Id="rId1" Type="http://schemas.openxmlformats.org/officeDocument/2006/relationships/image" Target="../media/OOXDiagramDrawingRels148_0.jpg"/>
</Relationships>
</file>

<file path=ppt/diagrams/_rels/drawing153.xml.rels><?xml version="1.0" encoding="UTF-8"?>
<Relationships xmlns="http://schemas.openxmlformats.org/package/2006/relationships"><Relationship Id="rId1" Type="http://schemas.openxmlformats.org/officeDocument/2006/relationships/image" Target="../media/OOXDiagramDrawingRels153_0.jpg"/>
</Relationships>
</file>

<file path=ppt/diagrams/_rels/drawing157.xml.rels><?xml version="1.0" encoding="UTF-8"?>
<Relationships xmlns="http://schemas.openxmlformats.org/package/2006/relationships"><Relationship Id="rId1" Type="http://schemas.openxmlformats.org/officeDocument/2006/relationships/image" Target="../media/OOXDiagramDrawingRels157_0.jpg"/>
</Relationships>
</file>

<file path=ppt/diagrams/_rels/drawing160.xml.rels><?xml version="1.0" encoding="UTF-8"?>
<Relationships xmlns="http://schemas.openxmlformats.org/package/2006/relationships"><Relationship Id="rId1" Type="http://schemas.openxmlformats.org/officeDocument/2006/relationships/image" Target="../media/OOXDiagramDrawingRels160_0.jpg"/>
</Relationships>
</file>

<file path=ppt/diagrams/_rels/drawing163.xml.rels><?xml version="1.0" encoding="UTF-8"?>
<Relationships xmlns="http://schemas.openxmlformats.org/package/2006/relationships"><Relationship Id="rId1" Type="http://schemas.openxmlformats.org/officeDocument/2006/relationships/image" Target="../media/OOXDiagramDrawingRels163_0.jpg"/>
</Relationships>
</file>

<file path=ppt/diagrams/_rels/drawing166.xml.rels><?xml version="1.0" encoding="UTF-8"?>
<Relationships xmlns="http://schemas.openxmlformats.org/package/2006/relationships"><Relationship Id="rId1" Type="http://schemas.openxmlformats.org/officeDocument/2006/relationships/image" Target="../media/OOXDiagramDrawingRels166_0.jpg"/>
</Relationships>
</file>

<file path=ppt/diagrams/_rels/drawing170.xml.rels><?xml version="1.0" encoding="UTF-8"?>
<Relationships xmlns="http://schemas.openxmlformats.org/package/2006/relationships"><Relationship Id="rId1" Type="http://schemas.openxmlformats.org/officeDocument/2006/relationships/image" Target="../media/OOXDiagramDrawingRels170_0.jpg"/>
</Relationships>
</file>

<file path=ppt/diagrams/_rels/drawing21.xml.rels><?xml version="1.0" encoding="UTF-8"?>
<Relationships xmlns="http://schemas.openxmlformats.org/package/2006/relationships"><Relationship Id="rId1" Type="http://schemas.openxmlformats.org/officeDocument/2006/relationships/image" Target="../media/OOXDiagramDrawingRels21_0.jpg"/>
</Relationships>
</file>

<file path=ppt/diagrams/_rels/drawing26.xml.rels><?xml version="1.0" encoding="UTF-8"?>
<Relationships xmlns="http://schemas.openxmlformats.org/package/2006/relationships"><Relationship Id="rId1" Type="http://schemas.openxmlformats.org/officeDocument/2006/relationships/image" Target="../media/OOXDiagramDrawingRels26_0.jpg"/>
</Relationships>
</file>

<file path=ppt/diagrams/_rels/drawing35.xml.rels><?xml version="1.0" encoding="UTF-8"?>
<Relationships xmlns="http://schemas.openxmlformats.org/package/2006/relationships"><Relationship Id="rId1" Type="http://schemas.openxmlformats.org/officeDocument/2006/relationships/image" Target="../media/OOXDiagramDrawingRels35_0.jpg"/>
</Relationships>
</file>

<file path=ppt/diagrams/_rels/drawing44.xml.rels><?xml version="1.0" encoding="UTF-8"?>
<Relationships xmlns="http://schemas.openxmlformats.org/package/2006/relationships"><Relationship Id="rId1" Type="http://schemas.openxmlformats.org/officeDocument/2006/relationships/image" Target="../media/OOXDiagramDrawingRels44_0.jpg"/>
</Relationships>
</file>

<file path=ppt/diagrams/_rels/drawing48.xml.rels><?xml version="1.0" encoding="UTF-8"?>
<Relationships xmlns="http://schemas.openxmlformats.org/package/2006/relationships"><Relationship Id="rId1" Type="http://schemas.openxmlformats.org/officeDocument/2006/relationships/image" Target="../media/OOXDiagramDrawingRels48_0.jpg"/>
</Relationships>
</file>

<file path=ppt/diagrams/_rels/drawing55.xml.rels><?xml version="1.0" encoding="UTF-8"?>
<Relationships xmlns="http://schemas.openxmlformats.org/package/2006/relationships"><Relationship Id="rId1" Type="http://schemas.openxmlformats.org/officeDocument/2006/relationships/image" Target="../media/OOXDiagramDrawingRels55_0.jpg"/>
</Relationships>
</file>

<file path=ppt/diagrams/_rels/drawing64.xml.rels><?xml version="1.0" encoding="UTF-8"?>
<Relationships xmlns="http://schemas.openxmlformats.org/package/2006/relationships"><Relationship Id="rId1" Type="http://schemas.openxmlformats.org/officeDocument/2006/relationships/image" Target="../media/OOXDiagramDrawingRels64_0.jpg"/>
</Relationships>
</file>

<file path=ppt/diagrams/_rels/drawing67.xml.rels><?xml version="1.0" encoding="UTF-8"?>
<Relationships xmlns="http://schemas.openxmlformats.org/package/2006/relationships"><Relationship Id="rId1" Type="http://schemas.openxmlformats.org/officeDocument/2006/relationships/image" Target="../media/OOXDiagramDrawingRels67_0.jpg"/>
</Relationships>
</file>

<file path=ppt/diagrams/_rels/drawing77.xml.rels><?xml version="1.0" encoding="UTF-8"?>
<Relationships xmlns="http://schemas.openxmlformats.org/package/2006/relationships"><Relationship Id="rId1" Type="http://schemas.openxmlformats.org/officeDocument/2006/relationships/image" Target="../media/OOXDiagramDrawingRels77_0.jpg"/>
</Relationships>
</file>

<file path=ppt/diagrams/_rels/drawing83.xml.rels><?xml version="1.0" encoding="UTF-8"?>
<Relationships xmlns="http://schemas.openxmlformats.org/package/2006/relationships"><Relationship Id="rId1" Type="http://schemas.openxmlformats.org/officeDocument/2006/relationships/image" Target="../media/OOXDiagramDrawingRels83_0.jpg"/>
</Relationships>
</file>

<file path=ppt/diagrams/_rels/drawing89.xml.rels><?xml version="1.0" encoding="UTF-8"?>
<Relationships xmlns="http://schemas.openxmlformats.org/package/2006/relationships"><Relationship Id="rId1" Type="http://schemas.openxmlformats.org/officeDocument/2006/relationships/image" Target="../media/OOXDiagramDrawingRels89_0.jpg"/>
</Relationships>
</file>

<file path=ppt/diagrams/_rels/drawing92.xml.rels><?xml version="1.0" encoding="UTF-8"?>
<Relationships xmlns="http://schemas.openxmlformats.org/package/2006/relationships"><Relationship Id="rId1" Type="http://schemas.openxmlformats.org/officeDocument/2006/relationships/image" Target="../media/OOXDiagramDrawingRels92_0.jpg"/>
</Relationships>
</file>

<file path=ppt/diagrams/_rels/drawing95.xml.rels><?xml version="1.0" encoding="UTF-8"?>
<Relationships xmlns="http://schemas.openxmlformats.org/package/2006/relationships"><Relationship Id="rId1" Type="http://schemas.openxmlformats.org/officeDocument/2006/relationships/image" Target="../media/OOXDiagramDrawingRels95_0.jp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90BA50-01C6-4247-8864-6E7821B6081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99BA0091-CDD3-4FEA-AA1B-32D0996A94F8}">
      <dgm:prSet custT="1"/>
      <dgm:spPr/>
      <dgm:t>
        <a:bodyPr/>
        <a:lstStyle/>
        <a:p>
          <a:r>
            <a:rPr lang="en-IN" sz="6600" dirty="0"/>
            <a:t>Monolith Applications</a:t>
          </a:r>
        </a:p>
      </dgm:t>
    </dgm:pt>
    <dgm:pt modelId="{9BF2B37B-C433-455D-8D55-041ECFD345B0}" type="parTrans" cxnId="{D29294C0-F447-44C6-8C14-4CD8678CAECD}">
      <dgm:prSet/>
      <dgm:spPr/>
      <dgm:t>
        <a:bodyPr/>
        <a:lstStyle/>
        <a:p>
          <a:endParaRPr lang="en-IN" sz="2800"/>
        </a:p>
      </dgm:t>
    </dgm:pt>
    <dgm:pt modelId="{9F7148EE-025C-4EEA-A76F-BE21D8CD2864}" type="sibTrans" cxnId="{D29294C0-F447-44C6-8C14-4CD8678CAECD}">
      <dgm:prSet/>
      <dgm:spPr/>
      <dgm:t>
        <a:bodyPr/>
        <a:lstStyle/>
        <a:p>
          <a:endParaRPr lang="en-IN" sz="2800"/>
        </a:p>
      </dgm:t>
    </dgm:pt>
    <dgm:pt modelId="{348A114B-305E-4C9D-87C6-97A8C88175E6}" type="pres">
      <dgm:prSet presAssocID="{0B90BA50-01C6-4247-8864-6E7821B60817}" presName="CompostProcess" presStyleCnt="0">
        <dgm:presLayoutVars>
          <dgm:dir/>
          <dgm:resizeHandles val="exact"/>
        </dgm:presLayoutVars>
      </dgm:prSet>
      <dgm:spPr/>
    </dgm:pt>
    <dgm:pt modelId="{34005878-009E-422B-AE1B-57D7576DCBF9}" type="pres">
      <dgm:prSet presAssocID="{0B90BA50-01C6-4247-8864-6E7821B60817}" presName="arrow" presStyleLbl="bgShp" presStyleIdx="0" presStyleCnt="1"/>
      <dgm:spPr/>
    </dgm:pt>
    <dgm:pt modelId="{B1955505-9F74-447B-9992-4E4CE6A9D569}" type="pres">
      <dgm:prSet presAssocID="{0B90BA50-01C6-4247-8864-6E7821B60817}" presName="linearProcess" presStyleCnt="0"/>
      <dgm:spPr/>
    </dgm:pt>
    <dgm:pt modelId="{AB54A1D8-1D17-4A3D-9E15-D743EE40F659}" type="pres">
      <dgm:prSet presAssocID="{99BA0091-CDD3-4FEA-AA1B-32D0996A94F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C264FF15-EE68-49C0-B19F-5185DFE3745C}" type="presOf" srcId="{99BA0091-CDD3-4FEA-AA1B-32D0996A94F8}" destId="{AB54A1D8-1D17-4A3D-9E15-D743EE40F659}" srcOrd="0" destOrd="0" presId="urn:microsoft.com/office/officeart/2005/8/layout/hProcess9"/>
    <dgm:cxn modelId="{43AFD3A5-7F83-4697-A48B-97BBB97C807D}" type="presOf" srcId="{0B90BA50-01C6-4247-8864-6E7821B60817}" destId="{348A114B-305E-4C9D-87C6-97A8C88175E6}" srcOrd="0" destOrd="0" presId="urn:microsoft.com/office/officeart/2005/8/layout/hProcess9"/>
    <dgm:cxn modelId="{D29294C0-F447-44C6-8C14-4CD8678CAECD}" srcId="{0B90BA50-01C6-4247-8864-6E7821B60817}" destId="{99BA0091-CDD3-4FEA-AA1B-32D0996A94F8}" srcOrd="0" destOrd="0" parTransId="{9BF2B37B-C433-455D-8D55-041ECFD345B0}" sibTransId="{9F7148EE-025C-4EEA-A76F-BE21D8CD2864}"/>
    <dgm:cxn modelId="{87D89B6A-5C71-4816-A9A0-BD44508BE669}" type="presParOf" srcId="{348A114B-305E-4C9D-87C6-97A8C88175E6}" destId="{34005878-009E-422B-AE1B-57D7576DCBF9}" srcOrd="0" destOrd="0" presId="urn:microsoft.com/office/officeart/2005/8/layout/hProcess9"/>
    <dgm:cxn modelId="{7D7D9160-4EAA-4670-A57F-0FE9CE602872}" type="presParOf" srcId="{348A114B-305E-4C9D-87C6-97A8C88175E6}" destId="{B1955505-9F74-447B-9992-4E4CE6A9D569}" srcOrd="1" destOrd="0" presId="urn:microsoft.com/office/officeart/2005/8/layout/hProcess9"/>
    <dgm:cxn modelId="{2763AE6A-13FB-41DC-9D87-78D53273FDAF}" type="presParOf" srcId="{B1955505-9F74-447B-9992-4E4CE6A9D569}" destId="{AB54A1D8-1D17-4A3D-9E15-D743EE40F65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 dirty="0"/>
            <a:t>High Dependency on few human resources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US" dirty="0"/>
            <a:t>Hiring new team and making them understand whole application is tough</a:t>
          </a:r>
          <a:endParaRPr lang="en-IN" dirty="0"/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IN" dirty="0"/>
            <a:t>Stuck in one technology</a:t>
          </a:r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2BD32774-2112-4407-984A-CDCE3A7EA106}">
      <dgm:prSet/>
      <dgm:spPr/>
      <dgm:t>
        <a:bodyPr/>
        <a:lstStyle/>
        <a:p>
          <a:r>
            <a:rPr lang="en-IN" dirty="0"/>
            <a:t>Single point failure</a:t>
          </a:r>
        </a:p>
      </dgm:t>
    </dgm:pt>
    <dgm:pt modelId="{E3328926-2AC1-4BDE-A18F-5108EA08ED88}" type="parTrans" cxnId="{580C7C5F-C9E2-4DF9-8C00-F8DC77C42266}">
      <dgm:prSet/>
      <dgm:spPr/>
      <dgm:t>
        <a:bodyPr/>
        <a:lstStyle/>
        <a:p>
          <a:endParaRPr lang="en-IN"/>
        </a:p>
      </dgm:t>
    </dgm:pt>
    <dgm:pt modelId="{0BACF9DC-CCC1-4761-9741-0B26D0245AB5}" type="sibTrans" cxnId="{580C7C5F-C9E2-4DF9-8C00-F8DC77C42266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</dgm:pt>
    <dgm:pt modelId="{2956DA58-17C3-4C9F-BFD4-246AF9C21DAE}" type="pres">
      <dgm:prSet presAssocID="{BD7C39E8-E6CD-4A1E-A2D3-5CE9DC92F5A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A2A50E-DB66-4F6E-AD6B-13CE2B9C01D8}" type="pres">
      <dgm:prSet presAssocID="{680387AD-DC14-4883-AC4D-9707796A67C5}" presName="spacer" presStyleCnt="0"/>
      <dgm:spPr/>
    </dgm:pt>
    <dgm:pt modelId="{EA9F4F21-D39F-42EA-8DE8-A26366253B0F}" type="pres">
      <dgm:prSet presAssocID="{2BD32774-2112-4407-984A-CDCE3A7EA10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874C7F5C-79B4-4FC4-BABB-7CD566D7E6B3}" type="presOf" srcId="{2BD32774-2112-4407-984A-CDCE3A7EA106}" destId="{EA9F4F21-D39F-42EA-8DE8-A26366253B0F}" srcOrd="0" destOrd="0" presId="urn:microsoft.com/office/officeart/2005/8/layout/vList2"/>
    <dgm:cxn modelId="{580C7C5F-C9E2-4DF9-8C00-F8DC77C42266}" srcId="{BBE501AB-624F-4C83-BB24-E17E114B1EFD}" destId="{2BD32774-2112-4407-984A-CDCE3A7EA106}" srcOrd="3" destOrd="0" parTransId="{E3328926-2AC1-4BDE-A18F-5108EA08ED88}" sibTransId="{0BACF9DC-CCC1-4761-9741-0B26D0245AB5}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F37946D7-21A2-4E0D-B0E6-2D905CC420BE}" type="presParOf" srcId="{DDC417F0-E494-4F7B-8343-02666AEBEF9C}" destId="{8CA2A50E-DB66-4F6E-AD6B-13CE2B9C01D8}" srcOrd="5" destOrd="0" presId="urn:microsoft.com/office/officeart/2005/8/layout/vList2"/>
    <dgm:cxn modelId="{FDDABABC-A75F-42A8-9716-409987877FCD}" type="presParOf" srcId="{DDC417F0-E494-4F7B-8343-02666AEBEF9C}" destId="{EA9F4F21-D39F-42EA-8DE8-A26366253B0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Saga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  <a:r>
            <a:rPr lang="en-IN" sz="7200" dirty="0">
              <a:solidFill>
                <a:srgbClr val="FF0000"/>
              </a:solidFill>
            </a:rPr>
            <a:t> Saga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Problem Statement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What is Saga?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 patterns have - 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Saga Implementation 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6B463819-0832-43BE-BC7C-46078766D01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B80D54F-56D4-4C60-B577-0633E107E7BB}">
      <dgm:prSet/>
      <dgm:spPr/>
      <dgm:t>
        <a:bodyPr/>
        <a:lstStyle/>
        <a:p>
          <a:r>
            <a:rPr lang="en-US" b="0" i="0"/>
            <a:t>Choreography</a:t>
          </a:r>
          <a:endParaRPr lang="en-IN"/>
        </a:p>
      </dgm:t>
    </dgm:pt>
    <dgm:pt modelId="{AD1F7465-4039-4F85-A96B-E1280E8837C9}" type="parTrans" cxnId="{63AD31A5-7843-494A-BA64-8BDF90F2B086}">
      <dgm:prSet/>
      <dgm:spPr/>
      <dgm:t>
        <a:bodyPr/>
        <a:lstStyle/>
        <a:p>
          <a:endParaRPr lang="en-IN"/>
        </a:p>
      </dgm:t>
    </dgm:pt>
    <dgm:pt modelId="{B15E0258-C8E6-4CBA-A56E-DE656BE42E57}" type="sibTrans" cxnId="{63AD31A5-7843-494A-BA64-8BDF90F2B086}">
      <dgm:prSet/>
      <dgm:spPr/>
      <dgm:t>
        <a:bodyPr/>
        <a:lstStyle/>
        <a:p>
          <a:endParaRPr lang="en-IN"/>
        </a:p>
      </dgm:t>
    </dgm:pt>
    <dgm:pt modelId="{6DB0B7F7-F22C-47A4-A25D-5B8465F9ED4D}">
      <dgm:prSet/>
      <dgm:spPr/>
      <dgm:t>
        <a:bodyPr/>
        <a:lstStyle/>
        <a:p>
          <a:r>
            <a:rPr lang="en-US"/>
            <a:t>Orchestration</a:t>
          </a:r>
          <a:endParaRPr lang="en-IN"/>
        </a:p>
      </dgm:t>
    </dgm:pt>
    <dgm:pt modelId="{0ABC8B58-97C7-4010-AF81-A9B9B854FFD7}" type="parTrans" cxnId="{93E7ABF0-2EC2-433D-8F13-F4EC71E0C38E}">
      <dgm:prSet/>
      <dgm:spPr/>
      <dgm:t>
        <a:bodyPr/>
        <a:lstStyle/>
        <a:p>
          <a:endParaRPr lang="en-IN"/>
        </a:p>
      </dgm:t>
    </dgm:pt>
    <dgm:pt modelId="{422BDCDC-ACAA-42BE-8525-F848B5B12A56}" type="sibTrans" cxnId="{93E7ABF0-2EC2-433D-8F13-F4EC71E0C38E}">
      <dgm:prSet/>
      <dgm:spPr/>
      <dgm:t>
        <a:bodyPr/>
        <a:lstStyle/>
        <a:p>
          <a:endParaRPr lang="en-IN"/>
        </a:p>
      </dgm:t>
    </dgm:pt>
    <dgm:pt modelId="{A7370FC5-1D00-47E8-87AB-460C969E018D}" type="pres">
      <dgm:prSet presAssocID="{6B463819-0832-43BE-BC7C-46078766D018}" presName="diagram" presStyleCnt="0">
        <dgm:presLayoutVars>
          <dgm:dir/>
          <dgm:resizeHandles val="exact"/>
        </dgm:presLayoutVars>
      </dgm:prSet>
      <dgm:spPr/>
    </dgm:pt>
    <dgm:pt modelId="{8276B0CF-D1AD-47F2-B61D-A56627D67ECE}" type="pres">
      <dgm:prSet presAssocID="{2B80D54F-56D4-4C60-B577-0633E107E7BB}" presName="node" presStyleLbl="node1" presStyleIdx="0" presStyleCnt="2">
        <dgm:presLayoutVars>
          <dgm:bulletEnabled val="1"/>
        </dgm:presLayoutVars>
      </dgm:prSet>
      <dgm:spPr/>
    </dgm:pt>
    <dgm:pt modelId="{6BEBC129-62A1-461A-A512-80EA37B68434}" type="pres">
      <dgm:prSet presAssocID="{B15E0258-C8E6-4CBA-A56E-DE656BE42E57}" presName="sibTrans" presStyleCnt="0"/>
      <dgm:spPr/>
    </dgm:pt>
    <dgm:pt modelId="{A0F308D6-D791-4C06-B473-602C278D4D00}" type="pres">
      <dgm:prSet presAssocID="{6DB0B7F7-F22C-47A4-A25D-5B8465F9ED4D}" presName="node" presStyleLbl="node1" presStyleIdx="1" presStyleCnt="2">
        <dgm:presLayoutVars>
          <dgm:bulletEnabled val="1"/>
        </dgm:presLayoutVars>
      </dgm:prSet>
      <dgm:spPr/>
    </dgm:pt>
  </dgm:ptLst>
  <dgm:cxnLst>
    <dgm:cxn modelId="{DF0B9E28-37F7-4430-974B-FA1BFDF25A97}" type="presOf" srcId="{6B463819-0832-43BE-BC7C-46078766D018}" destId="{A7370FC5-1D00-47E8-87AB-460C969E018D}" srcOrd="0" destOrd="0" presId="urn:microsoft.com/office/officeart/2005/8/layout/default"/>
    <dgm:cxn modelId="{B5015F5D-66DB-4539-BA41-F37BDA8CDE15}" type="presOf" srcId="{6DB0B7F7-F22C-47A4-A25D-5B8465F9ED4D}" destId="{A0F308D6-D791-4C06-B473-602C278D4D00}" srcOrd="0" destOrd="0" presId="urn:microsoft.com/office/officeart/2005/8/layout/default"/>
    <dgm:cxn modelId="{63AD31A5-7843-494A-BA64-8BDF90F2B086}" srcId="{6B463819-0832-43BE-BC7C-46078766D018}" destId="{2B80D54F-56D4-4C60-B577-0633E107E7BB}" srcOrd="0" destOrd="0" parTransId="{AD1F7465-4039-4F85-A96B-E1280E8837C9}" sibTransId="{B15E0258-C8E6-4CBA-A56E-DE656BE42E57}"/>
    <dgm:cxn modelId="{CEE9E9BF-6C5D-445C-97BE-FD370D5483A5}" type="presOf" srcId="{2B80D54F-56D4-4C60-B577-0633E107E7BB}" destId="{8276B0CF-D1AD-47F2-B61D-A56627D67ECE}" srcOrd="0" destOrd="0" presId="urn:microsoft.com/office/officeart/2005/8/layout/default"/>
    <dgm:cxn modelId="{93E7ABF0-2EC2-433D-8F13-F4EC71E0C38E}" srcId="{6B463819-0832-43BE-BC7C-46078766D018}" destId="{6DB0B7F7-F22C-47A4-A25D-5B8465F9ED4D}" srcOrd="1" destOrd="0" parTransId="{0ABC8B58-97C7-4010-AF81-A9B9B854FFD7}" sibTransId="{422BDCDC-ACAA-42BE-8525-F848B5B12A56}"/>
    <dgm:cxn modelId="{DB98416A-9A90-477A-9713-B6F5CD440DBB}" type="presParOf" srcId="{A7370FC5-1D00-47E8-87AB-460C969E018D}" destId="{8276B0CF-D1AD-47F2-B61D-A56627D67ECE}" srcOrd="0" destOrd="0" presId="urn:microsoft.com/office/officeart/2005/8/layout/default"/>
    <dgm:cxn modelId="{A8A6BE13-143C-481E-A0AA-7BB064973FD9}" type="presParOf" srcId="{A7370FC5-1D00-47E8-87AB-460C969E018D}" destId="{6BEBC129-62A1-461A-A512-80EA37B68434}" srcOrd="1" destOrd="0" presId="urn:microsoft.com/office/officeart/2005/8/layout/default"/>
    <dgm:cxn modelId="{6911D43E-D1DF-4369-8DBA-0BC2A51BEE92}" type="presParOf" srcId="{A7370FC5-1D00-47E8-87AB-460C969E018D}" destId="{A0F308D6-D791-4C06-B473-602C278D4D0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Choreography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Orchestration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BC1037C4-E73A-4795-BFC1-945C5DB739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C2336F4-8DD3-460F-AFA2-787318615858}">
      <dgm:prSet/>
      <dgm:spPr>
        <a:solidFill>
          <a:srgbClr val="00B050"/>
        </a:solidFill>
      </dgm:spPr>
      <dgm:t>
        <a:bodyPr/>
        <a:lstStyle/>
        <a:p>
          <a:pPr algn="ctr"/>
          <a:r>
            <a:rPr lang="en-IN" dirty="0"/>
            <a:t>When to use saga?</a:t>
          </a:r>
        </a:p>
      </dgm:t>
    </dgm:pt>
    <dgm:pt modelId="{1B3B97B0-35DC-4946-A5AD-70CF4C64ABF7}" type="parTrans" cxnId="{5939059C-18F9-4DC4-8AD7-C418AB924DF8}">
      <dgm:prSet/>
      <dgm:spPr/>
      <dgm:t>
        <a:bodyPr/>
        <a:lstStyle/>
        <a:p>
          <a:endParaRPr lang="en-IN"/>
        </a:p>
      </dgm:t>
    </dgm:pt>
    <dgm:pt modelId="{434E4C8F-4A68-4707-B6CC-5DE8A8315222}" type="sibTrans" cxnId="{5939059C-18F9-4DC4-8AD7-C418AB924DF8}">
      <dgm:prSet/>
      <dgm:spPr/>
      <dgm:t>
        <a:bodyPr/>
        <a:lstStyle/>
        <a:p>
          <a:endParaRPr lang="en-IN"/>
        </a:p>
      </dgm:t>
    </dgm:pt>
    <dgm:pt modelId="{20C4C017-8CED-4532-A439-4CDDBCDDE7DB}" type="pres">
      <dgm:prSet presAssocID="{BC1037C4-E73A-4795-BFC1-945C5DB73952}" presName="linear" presStyleCnt="0">
        <dgm:presLayoutVars>
          <dgm:animLvl val="lvl"/>
          <dgm:resizeHandles val="exact"/>
        </dgm:presLayoutVars>
      </dgm:prSet>
      <dgm:spPr/>
    </dgm:pt>
    <dgm:pt modelId="{A8785161-1E4E-47AF-B6C3-0AA5BBF27B07}" type="pres">
      <dgm:prSet presAssocID="{9C2336F4-8DD3-460F-AFA2-787318615858}" presName="parentText" presStyleLbl="node1" presStyleIdx="0" presStyleCnt="1" custLinFactNeighborX="1812" custLinFactNeighborY="242">
        <dgm:presLayoutVars>
          <dgm:chMax val="0"/>
          <dgm:bulletEnabled val="1"/>
        </dgm:presLayoutVars>
      </dgm:prSet>
      <dgm:spPr/>
    </dgm:pt>
  </dgm:ptLst>
  <dgm:cxnLst>
    <dgm:cxn modelId="{F4275510-6E9F-4917-BDBA-2E48FDFD79C6}" type="presOf" srcId="{BC1037C4-E73A-4795-BFC1-945C5DB73952}" destId="{20C4C017-8CED-4532-A439-4CDDBCDDE7DB}" srcOrd="0" destOrd="0" presId="urn:microsoft.com/office/officeart/2005/8/layout/vList2"/>
    <dgm:cxn modelId="{C20DDA60-C5EA-4BAF-9FB8-5DC6ADD11674}" type="presOf" srcId="{9C2336F4-8DD3-460F-AFA2-787318615858}" destId="{A8785161-1E4E-47AF-B6C3-0AA5BBF27B07}" srcOrd="0" destOrd="0" presId="urn:microsoft.com/office/officeart/2005/8/layout/vList2"/>
    <dgm:cxn modelId="{5939059C-18F9-4DC4-8AD7-C418AB924DF8}" srcId="{BC1037C4-E73A-4795-BFC1-945C5DB73952}" destId="{9C2336F4-8DD3-460F-AFA2-787318615858}" srcOrd="0" destOrd="0" parTransId="{1B3B97B0-35DC-4946-A5AD-70CF4C64ABF7}" sibTransId="{434E4C8F-4A68-4707-B6CC-5DE8A8315222}"/>
    <dgm:cxn modelId="{20BE517E-0817-46E2-B410-157E1F58D8DA}" type="presParOf" srcId="{20C4C017-8CED-4532-A439-4CDDBCDDE7DB}" destId="{A8785161-1E4E-47AF-B6C3-0AA5BBF27B07}" srcOrd="0" destOrd="0" presId="urn:microsoft.com/office/officeart/2005/8/layout/v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Patterns :</a:t>
          </a:r>
          <a:r>
            <a:rPr lang="en-IN" sz="7200" dirty="0">
              <a:solidFill>
                <a:srgbClr val="FF0000"/>
              </a:solidFill>
            </a:rPr>
            <a:t> Summary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57540" custScaleY="89909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Communication : Synchronous vs Asynchronous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b="0" dirty="0">
              <a:solidFill>
                <a:srgbClr val="FF0000"/>
              </a:solidFill>
            </a:rPr>
            <a:t>How Microservices </a:t>
          </a:r>
          <a:r>
            <a:rPr lang="en-IN" sz="6600" b="1" u="sng" dirty="0">
              <a:solidFill>
                <a:srgbClr val="FF0000"/>
              </a:solidFill>
            </a:rPr>
            <a:t>Communicate</a:t>
          </a:r>
          <a:r>
            <a:rPr lang="en-IN" sz="6600" b="0" dirty="0">
              <a:solidFill>
                <a:srgbClr val="FF0000"/>
              </a:solidFill>
            </a:rPr>
            <a:t> with Each Other??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8.xml><?xml version="1.0" encoding="utf-8"?>
<dgm:dataModel xmlns:dgm="http://schemas.openxmlformats.org/drawingml/2006/diagram" xmlns:a="http://schemas.openxmlformats.org/drawingml/2006/main">
  <dgm:ptLst>
    <dgm:pt modelId="{9E0758BC-7E82-4CD6-97EB-134B8C96E2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56DC777-974A-42C3-A732-A154C66619D2}">
      <dgm:prSet/>
      <dgm:spPr/>
      <dgm:t>
        <a:bodyPr/>
        <a:lstStyle/>
        <a:p>
          <a:r>
            <a:rPr lang="en-IN"/>
            <a:t>Challenges</a:t>
          </a:r>
        </a:p>
      </dgm:t>
    </dgm:pt>
    <dgm:pt modelId="{CDB50D7E-A553-4A2F-BD24-C874AFB7A37E}" type="parTrans" cxnId="{2733843B-91DF-48C8-9F6B-083FCDB81D16}">
      <dgm:prSet/>
      <dgm:spPr/>
      <dgm:t>
        <a:bodyPr/>
        <a:lstStyle/>
        <a:p>
          <a:endParaRPr lang="en-IN"/>
        </a:p>
      </dgm:t>
    </dgm:pt>
    <dgm:pt modelId="{E6762FEA-F42D-4809-A240-DE8FAD1D0077}" type="sibTrans" cxnId="{2733843B-91DF-48C8-9F6B-083FCDB81D16}">
      <dgm:prSet/>
      <dgm:spPr/>
      <dgm:t>
        <a:bodyPr/>
        <a:lstStyle/>
        <a:p>
          <a:endParaRPr lang="en-IN"/>
        </a:p>
      </dgm:t>
    </dgm:pt>
    <dgm:pt modelId="{F2A91705-0225-4D0D-9EA4-BCC756D62CB1}" type="pres">
      <dgm:prSet presAssocID="{9E0758BC-7E82-4CD6-97EB-134B8C96E2F4}" presName="linear" presStyleCnt="0">
        <dgm:presLayoutVars>
          <dgm:animLvl val="lvl"/>
          <dgm:resizeHandles val="exact"/>
        </dgm:presLayoutVars>
      </dgm:prSet>
      <dgm:spPr/>
    </dgm:pt>
    <dgm:pt modelId="{211CCA9C-5950-4E78-B06B-ACB7F2D356E8}" type="pres">
      <dgm:prSet presAssocID="{356DC777-974A-42C3-A732-A154C66619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702800F-CD3D-4A0D-9939-9F2C58969FE2}" type="presOf" srcId="{356DC777-974A-42C3-A732-A154C66619D2}" destId="{211CCA9C-5950-4E78-B06B-ACB7F2D356E8}" srcOrd="0" destOrd="0" presId="urn:microsoft.com/office/officeart/2005/8/layout/vList2"/>
    <dgm:cxn modelId="{2733843B-91DF-48C8-9F6B-083FCDB81D16}" srcId="{9E0758BC-7E82-4CD6-97EB-134B8C96E2F4}" destId="{356DC777-974A-42C3-A732-A154C66619D2}" srcOrd="0" destOrd="0" parTransId="{CDB50D7E-A553-4A2F-BD24-C874AFB7A37E}" sibTransId="{E6762FEA-F42D-4809-A240-DE8FAD1D0077}"/>
    <dgm:cxn modelId="{D6A51AA7-59BE-4C45-B92F-CDD8998068C8}" type="presOf" srcId="{9E0758BC-7E82-4CD6-97EB-134B8C96E2F4}" destId="{F2A91705-0225-4D0D-9EA4-BCC756D62CB1}" srcOrd="0" destOrd="0" presId="urn:microsoft.com/office/officeart/2005/8/layout/vList2"/>
    <dgm:cxn modelId="{5F597BA3-1CA6-487F-A118-BA53F485AEDF}" type="presParOf" srcId="{F2A91705-0225-4D0D-9EA4-BCC756D62CB1}" destId="{211CCA9C-5950-4E78-B06B-ACB7F2D356E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9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475219-B1B5-47D9-90EB-5B43A933A7BE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2D0AB583-733C-4A0A-B885-26B6BD80D702}">
      <dgm:prSet/>
      <dgm:spPr/>
      <dgm:t>
        <a:bodyPr/>
        <a:lstStyle/>
        <a:p>
          <a:r>
            <a:rPr lang="en-IN"/>
            <a:t>Continuous deployment is difficult</a:t>
          </a:r>
        </a:p>
      </dgm:t>
    </dgm:pt>
    <dgm:pt modelId="{3DC99042-2D81-4423-9248-A56D8FB36200}" type="parTrans" cxnId="{37FDBFDF-B925-469C-8288-17C8091A5B28}">
      <dgm:prSet/>
      <dgm:spPr/>
      <dgm:t>
        <a:bodyPr/>
        <a:lstStyle/>
        <a:p>
          <a:endParaRPr lang="en-IN"/>
        </a:p>
      </dgm:t>
    </dgm:pt>
    <dgm:pt modelId="{5F8505A7-A0B8-48DF-8756-2C3E71A3E3A6}" type="sibTrans" cxnId="{37FDBFDF-B925-469C-8288-17C8091A5B28}">
      <dgm:prSet/>
      <dgm:spPr/>
      <dgm:t>
        <a:bodyPr/>
        <a:lstStyle/>
        <a:p>
          <a:endParaRPr lang="en-IN"/>
        </a:p>
      </dgm:t>
    </dgm:pt>
    <dgm:pt modelId="{355E85BC-FB8F-44BC-82EE-32A6E9688D02}">
      <dgm:prSet/>
      <dgm:spPr/>
      <dgm:t>
        <a:bodyPr/>
        <a:lstStyle/>
        <a:p>
          <a:r>
            <a:rPr lang="en-IN"/>
            <a:t>Difficult to scale when we have large code base</a:t>
          </a:r>
        </a:p>
      </dgm:t>
    </dgm:pt>
    <dgm:pt modelId="{9322D13C-4570-48F6-9E67-A1C902E1C103}" type="parTrans" cxnId="{447E6788-A126-4383-840A-956E26364F9F}">
      <dgm:prSet/>
      <dgm:spPr/>
      <dgm:t>
        <a:bodyPr/>
        <a:lstStyle/>
        <a:p>
          <a:endParaRPr lang="en-IN"/>
        </a:p>
      </dgm:t>
    </dgm:pt>
    <dgm:pt modelId="{8AD899AD-EAF3-4B54-9D57-0ED0BA0565FE}" type="sibTrans" cxnId="{447E6788-A126-4383-840A-956E26364F9F}">
      <dgm:prSet/>
      <dgm:spPr/>
      <dgm:t>
        <a:bodyPr/>
        <a:lstStyle/>
        <a:p>
          <a:endParaRPr lang="en-IN"/>
        </a:p>
      </dgm:t>
    </dgm:pt>
    <dgm:pt modelId="{CE59AC56-7E89-40B1-B9F7-7BCC2B84E20F}">
      <dgm:prSet/>
      <dgm:spPr/>
      <dgm:t>
        <a:bodyPr/>
        <a:lstStyle/>
        <a:p>
          <a:r>
            <a:rPr lang="en-IN" dirty="0"/>
            <a:t>High coupling between modules</a:t>
          </a:r>
        </a:p>
      </dgm:t>
    </dgm:pt>
    <dgm:pt modelId="{A72CA62F-B2F3-42C0-8608-6501D8108B0D}" type="parTrans" cxnId="{10925919-9A21-429A-A255-453121A8912C}">
      <dgm:prSet/>
      <dgm:spPr/>
      <dgm:t>
        <a:bodyPr/>
        <a:lstStyle/>
        <a:p>
          <a:endParaRPr lang="en-IN"/>
        </a:p>
      </dgm:t>
    </dgm:pt>
    <dgm:pt modelId="{DB336DC7-2982-47A8-B96F-A514E96632D3}" type="sibTrans" cxnId="{10925919-9A21-429A-A255-453121A8912C}">
      <dgm:prSet/>
      <dgm:spPr/>
      <dgm:t>
        <a:bodyPr/>
        <a:lstStyle/>
        <a:p>
          <a:endParaRPr lang="en-IN"/>
        </a:p>
      </dgm:t>
    </dgm:pt>
    <dgm:pt modelId="{24DCF90F-F241-49A1-BED8-5347FD080AC2}">
      <dgm:prSet/>
      <dgm:spPr/>
      <dgm:t>
        <a:bodyPr/>
        <a:lstStyle/>
        <a:p>
          <a:r>
            <a:rPr lang="en-IN" dirty="0"/>
            <a:t>Reliability and availability problem</a:t>
          </a:r>
        </a:p>
      </dgm:t>
    </dgm:pt>
    <dgm:pt modelId="{9C16DDF7-0E8A-4CFD-BF3E-9423CE938676}" type="parTrans" cxnId="{BE659396-2C93-4287-88DF-5E1C2E857FB7}">
      <dgm:prSet/>
      <dgm:spPr/>
      <dgm:t>
        <a:bodyPr/>
        <a:lstStyle/>
        <a:p>
          <a:endParaRPr lang="en-IN"/>
        </a:p>
      </dgm:t>
    </dgm:pt>
    <dgm:pt modelId="{CDD9D55E-2300-4C55-B019-6133EB09FFC1}" type="sibTrans" cxnId="{BE659396-2C93-4287-88DF-5E1C2E857FB7}">
      <dgm:prSet/>
      <dgm:spPr/>
      <dgm:t>
        <a:bodyPr/>
        <a:lstStyle/>
        <a:p>
          <a:endParaRPr lang="en-IN"/>
        </a:p>
      </dgm:t>
    </dgm:pt>
    <dgm:pt modelId="{AC152333-2A49-4E0E-8ACB-ADFD373C8433}" type="pres">
      <dgm:prSet presAssocID="{AC475219-B1B5-47D9-90EB-5B43A933A7BE}" presName="linear" presStyleCnt="0">
        <dgm:presLayoutVars>
          <dgm:animLvl val="lvl"/>
          <dgm:resizeHandles val="exact"/>
        </dgm:presLayoutVars>
      </dgm:prSet>
      <dgm:spPr/>
    </dgm:pt>
    <dgm:pt modelId="{5D150E2F-282C-40CB-ADC0-EEB37D9BC2F3}" type="pres">
      <dgm:prSet presAssocID="{2D0AB583-733C-4A0A-B885-26B6BD80D70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A63F610-C69F-48D2-9390-3C1EC6BDAF05}" type="pres">
      <dgm:prSet presAssocID="{5F8505A7-A0B8-48DF-8756-2C3E71A3E3A6}" presName="spacer" presStyleCnt="0"/>
      <dgm:spPr/>
    </dgm:pt>
    <dgm:pt modelId="{2FC9F6FA-8C38-415A-A63D-BC8A11FB8AED}" type="pres">
      <dgm:prSet presAssocID="{355E85BC-FB8F-44BC-82EE-32A6E9688D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768F61F-AB04-4A93-AF61-910A91AA56BB}" type="pres">
      <dgm:prSet presAssocID="{8AD899AD-EAF3-4B54-9D57-0ED0BA0565FE}" presName="spacer" presStyleCnt="0"/>
      <dgm:spPr/>
    </dgm:pt>
    <dgm:pt modelId="{F6F85BDE-D2E0-442E-AD10-D7A4D392D629}" type="pres">
      <dgm:prSet presAssocID="{CE59AC56-7E89-40B1-B9F7-7BCC2B84E20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F71FB4-7208-4A18-876C-774AACF54904}" type="pres">
      <dgm:prSet presAssocID="{DB336DC7-2982-47A8-B96F-A514E96632D3}" presName="spacer" presStyleCnt="0"/>
      <dgm:spPr/>
    </dgm:pt>
    <dgm:pt modelId="{850B7749-E76C-41E9-9FD4-5E18ED5B0626}" type="pres">
      <dgm:prSet presAssocID="{24DCF90F-F241-49A1-BED8-5347FD080AC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6C8EE0A-6B2E-44A8-BB42-C3B6FFF37D9A}" type="presOf" srcId="{24DCF90F-F241-49A1-BED8-5347FD080AC2}" destId="{850B7749-E76C-41E9-9FD4-5E18ED5B0626}" srcOrd="0" destOrd="0" presId="urn:microsoft.com/office/officeart/2005/8/layout/vList2"/>
    <dgm:cxn modelId="{10925919-9A21-429A-A255-453121A8912C}" srcId="{AC475219-B1B5-47D9-90EB-5B43A933A7BE}" destId="{CE59AC56-7E89-40B1-B9F7-7BCC2B84E20F}" srcOrd="2" destOrd="0" parTransId="{A72CA62F-B2F3-42C0-8608-6501D8108B0D}" sibTransId="{DB336DC7-2982-47A8-B96F-A514E96632D3}"/>
    <dgm:cxn modelId="{46B09851-6252-47F6-AF4A-92D0F8B661B6}" type="presOf" srcId="{CE59AC56-7E89-40B1-B9F7-7BCC2B84E20F}" destId="{F6F85BDE-D2E0-442E-AD10-D7A4D392D629}" srcOrd="0" destOrd="0" presId="urn:microsoft.com/office/officeart/2005/8/layout/vList2"/>
    <dgm:cxn modelId="{06205F53-66CC-463D-AD21-ADC25D66A6A2}" type="presOf" srcId="{2D0AB583-733C-4A0A-B885-26B6BD80D702}" destId="{5D150E2F-282C-40CB-ADC0-EEB37D9BC2F3}" srcOrd="0" destOrd="0" presId="urn:microsoft.com/office/officeart/2005/8/layout/vList2"/>
    <dgm:cxn modelId="{447E6788-A126-4383-840A-956E26364F9F}" srcId="{AC475219-B1B5-47D9-90EB-5B43A933A7BE}" destId="{355E85BC-FB8F-44BC-82EE-32A6E9688D02}" srcOrd="1" destOrd="0" parTransId="{9322D13C-4570-48F6-9E67-A1C902E1C103}" sibTransId="{8AD899AD-EAF3-4B54-9D57-0ED0BA0565FE}"/>
    <dgm:cxn modelId="{BE659396-2C93-4287-88DF-5E1C2E857FB7}" srcId="{AC475219-B1B5-47D9-90EB-5B43A933A7BE}" destId="{24DCF90F-F241-49A1-BED8-5347FD080AC2}" srcOrd="3" destOrd="0" parTransId="{9C16DDF7-0E8A-4CFD-BF3E-9423CE938676}" sibTransId="{CDD9D55E-2300-4C55-B019-6133EB09FFC1}"/>
    <dgm:cxn modelId="{84C733C8-01A0-41FC-96C5-F6AA9046493C}" type="presOf" srcId="{355E85BC-FB8F-44BC-82EE-32A6E9688D02}" destId="{2FC9F6FA-8C38-415A-A63D-BC8A11FB8AED}" srcOrd="0" destOrd="0" presId="urn:microsoft.com/office/officeart/2005/8/layout/vList2"/>
    <dgm:cxn modelId="{37FDBFDF-B925-469C-8288-17C8091A5B28}" srcId="{AC475219-B1B5-47D9-90EB-5B43A933A7BE}" destId="{2D0AB583-733C-4A0A-B885-26B6BD80D702}" srcOrd="0" destOrd="0" parTransId="{3DC99042-2D81-4423-9248-A56D8FB36200}" sibTransId="{5F8505A7-A0B8-48DF-8756-2C3E71A3E3A6}"/>
    <dgm:cxn modelId="{FC8B55E9-82EB-4714-A87D-367DE398069A}" type="presOf" srcId="{AC475219-B1B5-47D9-90EB-5B43A933A7BE}" destId="{AC152333-2A49-4E0E-8ACB-ADFD373C8433}" srcOrd="0" destOrd="0" presId="urn:microsoft.com/office/officeart/2005/8/layout/vList2"/>
    <dgm:cxn modelId="{615DD27D-6529-466C-B196-FC269F4750A8}" type="presParOf" srcId="{AC152333-2A49-4E0E-8ACB-ADFD373C8433}" destId="{5D150E2F-282C-40CB-ADC0-EEB37D9BC2F3}" srcOrd="0" destOrd="0" presId="urn:microsoft.com/office/officeart/2005/8/layout/vList2"/>
    <dgm:cxn modelId="{49FF31F7-E5B0-48B9-B113-BDFF186C784A}" type="presParOf" srcId="{AC152333-2A49-4E0E-8ACB-ADFD373C8433}" destId="{2A63F610-C69F-48D2-9390-3C1EC6BDAF05}" srcOrd="1" destOrd="0" presId="urn:microsoft.com/office/officeart/2005/8/layout/vList2"/>
    <dgm:cxn modelId="{FADC31DD-1C56-4F25-82C3-93F4ED3D9579}" type="presParOf" srcId="{AC152333-2A49-4E0E-8ACB-ADFD373C8433}" destId="{2FC9F6FA-8C38-415A-A63D-BC8A11FB8AED}" srcOrd="2" destOrd="0" presId="urn:microsoft.com/office/officeart/2005/8/layout/vList2"/>
    <dgm:cxn modelId="{CE1AF457-D3EE-41DF-AF44-1D9A2045C1B4}" type="presParOf" srcId="{AC152333-2A49-4E0E-8ACB-ADFD373C8433}" destId="{8768F61F-AB04-4A93-AF61-910A91AA56BB}" srcOrd="3" destOrd="0" presId="urn:microsoft.com/office/officeart/2005/8/layout/vList2"/>
    <dgm:cxn modelId="{B5FFA158-A569-463B-8655-992298952EC0}" type="presParOf" srcId="{AC152333-2A49-4E0E-8ACB-ADFD373C8433}" destId="{F6F85BDE-D2E0-442E-AD10-D7A4D392D629}" srcOrd="4" destOrd="0" presId="urn:microsoft.com/office/officeart/2005/8/layout/vList2"/>
    <dgm:cxn modelId="{7CF66A00-056E-4AD5-B5D3-0C5E4135CC80}" type="presParOf" srcId="{AC152333-2A49-4E0E-8ACB-ADFD373C8433}" destId="{7CF71FB4-7208-4A18-876C-774AACF54904}" srcOrd="5" destOrd="0" presId="urn:microsoft.com/office/officeart/2005/8/layout/vList2"/>
    <dgm:cxn modelId="{79CBCDEB-1115-4AFD-9F65-CA943DD42312}" type="presParOf" srcId="{AC152333-2A49-4E0E-8ACB-ADFD373C8433}" destId="{850B7749-E76C-41E9-9FD4-5E18ED5B062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5000" dirty="0"/>
            <a:t>Synchronous </a:t>
          </a:r>
          <a:r>
            <a:rPr lang="en-IN" sz="2800" dirty="0"/>
            <a:t>vs</a:t>
          </a:r>
          <a:r>
            <a:rPr lang="en-IN" sz="5000" dirty="0"/>
            <a:t> Asynchronous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>
              <a:solidFill>
                <a:srgbClr val="FF0000"/>
              </a:solidFill>
            </a:rPr>
            <a:t>Synchronous vs Asynchronous </a:t>
          </a:r>
          <a:r>
            <a:rPr lang="en-IN" sz="6600" dirty="0"/>
            <a:t>Communication</a:t>
          </a:r>
          <a:endParaRPr lang="en-IN" sz="6600" b="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5000" dirty="0"/>
            <a:t>All about HTTP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b="0" dirty="0">
              <a:solidFill>
                <a:srgbClr val="FF0000"/>
              </a:solidFill>
            </a:rPr>
            <a:t>How to setup Synchronous Communication among microservices? </a:t>
          </a:r>
          <a:r>
            <a:rPr lang="en-IN" sz="8800" b="1" u="sng" dirty="0">
              <a:solidFill>
                <a:srgbClr val="002060"/>
              </a:solidFill>
            </a:rPr>
            <a:t>HTTP</a:t>
          </a:r>
          <a:endParaRPr lang="en-IN" sz="4800" b="1" u="sng" dirty="0">
            <a:solidFill>
              <a:srgbClr val="00206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5.xml><?xml version="1.0" encoding="utf-8"?>
<dgm:dataModel xmlns:dgm="http://schemas.openxmlformats.org/drawingml/2006/diagram" xmlns:a="http://schemas.openxmlformats.org/drawingml/2006/main">
  <dgm:ptLst>
    <dgm:pt modelId="{87A079AA-02A0-4FF6-856F-190441D096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754346B3-54C9-4995-8C47-709B8125F851}">
      <dgm:prSet/>
      <dgm:spPr/>
      <dgm:t>
        <a:bodyPr/>
        <a:lstStyle/>
        <a:p>
          <a:r>
            <a:rPr lang="en-IN"/>
            <a:t>HTTP : Hyper Text Transfer Protocol</a:t>
          </a:r>
        </a:p>
      </dgm:t>
    </dgm:pt>
    <dgm:pt modelId="{56B2CFFE-A8E3-4446-8CCA-BC74D068285D}" type="parTrans" cxnId="{48E740E1-1B8C-406D-986E-2FC4CB83EB20}">
      <dgm:prSet/>
      <dgm:spPr/>
      <dgm:t>
        <a:bodyPr/>
        <a:lstStyle/>
        <a:p>
          <a:endParaRPr lang="en-IN"/>
        </a:p>
      </dgm:t>
    </dgm:pt>
    <dgm:pt modelId="{0D73F819-0A54-4947-B800-A7052E20E201}" type="sibTrans" cxnId="{48E740E1-1B8C-406D-986E-2FC4CB83EB20}">
      <dgm:prSet/>
      <dgm:spPr/>
      <dgm:t>
        <a:bodyPr/>
        <a:lstStyle/>
        <a:p>
          <a:endParaRPr lang="en-IN"/>
        </a:p>
      </dgm:t>
    </dgm:pt>
    <dgm:pt modelId="{E1E1C1D1-A6EE-4B7C-A8CB-0A8C698B78D0}" type="pres">
      <dgm:prSet presAssocID="{87A079AA-02A0-4FF6-856F-190441D0963B}" presName="linear" presStyleCnt="0">
        <dgm:presLayoutVars>
          <dgm:animLvl val="lvl"/>
          <dgm:resizeHandles val="exact"/>
        </dgm:presLayoutVars>
      </dgm:prSet>
      <dgm:spPr/>
    </dgm:pt>
    <dgm:pt modelId="{B630FDDD-2A75-4669-B043-46806CF457E9}" type="pres">
      <dgm:prSet presAssocID="{754346B3-54C9-4995-8C47-709B8125F85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172F51E-4855-4357-A294-6ACAB8A455C8}" type="presOf" srcId="{754346B3-54C9-4995-8C47-709B8125F851}" destId="{B630FDDD-2A75-4669-B043-46806CF457E9}" srcOrd="0" destOrd="0" presId="urn:microsoft.com/office/officeart/2005/8/layout/vList2"/>
    <dgm:cxn modelId="{00344A6E-4398-4E84-8DCA-1FE8AEE8B179}" type="presOf" srcId="{87A079AA-02A0-4FF6-856F-190441D0963B}" destId="{E1E1C1D1-A6EE-4B7C-A8CB-0A8C698B78D0}" srcOrd="0" destOrd="0" presId="urn:microsoft.com/office/officeart/2005/8/layout/vList2"/>
    <dgm:cxn modelId="{48E740E1-1B8C-406D-986E-2FC4CB83EB20}" srcId="{87A079AA-02A0-4FF6-856F-190441D0963B}" destId="{754346B3-54C9-4995-8C47-709B8125F851}" srcOrd="0" destOrd="0" parTransId="{56B2CFFE-A8E3-4446-8CCA-BC74D068285D}" sibTransId="{0D73F819-0A54-4947-B800-A7052E20E201}"/>
    <dgm:cxn modelId="{BD64334C-0637-465D-A37E-B968E0D5A8D9}" type="presParOf" srcId="{E1E1C1D1-A6EE-4B7C-A8CB-0A8C698B78D0}" destId="{B630FDDD-2A75-4669-B043-46806CF457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6.xml><?xml version="1.0" encoding="utf-8"?>
<dgm:dataModel xmlns:dgm="http://schemas.openxmlformats.org/drawingml/2006/diagram" xmlns:a="http://schemas.openxmlformats.org/drawingml/2006/main">
  <dgm:ptLst>
    <dgm:pt modelId="{09291DFB-47DF-49D6-98B7-A2CD90EB06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073E44A-C70A-4FE5-8968-F5E9CFE607B2}">
      <dgm:prSet/>
      <dgm:spPr/>
      <dgm:t>
        <a:bodyPr/>
        <a:lstStyle/>
        <a:p>
          <a:r>
            <a:rPr lang="en-IN"/>
            <a:t>Http Request Format</a:t>
          </a:r>
        </a:p>
      </dgm:t>
    </dgm:pt>
    <dgm:pt modelId="{98671816-091B-4EDD-8093-2B1ED0569F8A}" type="parTrans" cxnId="{D2EFE4C4-D7A2-48A7-963E-3B17BA70497E}">
      <dgm:prSet/>
      <dgm:spPr/>
      <dgm:t>
        <a:bodyPr/>
        <a:lstStyle/>
        <a:p>
          <a:endParaRPr lang="en-IN"/>
        </a:p>
      </dgm:t>
    </dgm:pt>
    <dgm:pt modelId="{6DD351CE-54F2-43D2-8580-6F6DC87E115C}" type="sibTrans" cxnId="{D2EFE4C4-D7A2-48A7-963E-3B17BA70497E}">
      <dgm:prSet/>
      <dgm:spPr/>
      <dgm:t>
        <a:bodyPr/>
        <a:lstStyle/>
        <a:p>
          <a:endParaRPr lang="en-IN"/>
        </a:p>
      </dgm:t>
    </dgm:pt>
    <dgm:pt modelId="{A8B329E5-89D7-4DD1-9D30-17C98757B865}" type="pres">
      <dgm:prSet presAssocID="{09291DFB-47DF-49D6-98B7-A2CD90EB0615}" presName="linear" presStyleCnt="0">
        <dgm:presLayoutVars>
          <dgm:animLvl val="lvl"/>
          <dgm:resizeHandles val="exact"/>
        </dgm:presLayoutVars>
      </dgm:prSet>
      <dgm:spPr/>
    </dgm:pt>
    <dgm:pt modelId="{24288F67-8156-4694-80E2-D3B48942BBC6}" type="pres">
      <dgm:prSet presAssocID="{F073E44A-C70A-4FE5-8968-F5E9CFE607B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6D5276-0BBA-4D43-9198-B6E81F0F2C04}" type="presOf" srcId="{F073E44A-C70A-4FE5-8968-F5E9CFE607B2}" destId="{24288F67-8156-4694-80E2-D3B48942BBC6}" srcOrd="0" destOrd="0" presId="urn:microsoft.com/office/officeart/2005/8/layout/vList2"/>
    <dgm:cxn modelId="{1F88A288-8359-4DC5-9D93-E590580AD341}" type="presOf" srcId="{09291DFB-47DF-49D6-98B7-A2CD90EB0615}" destId="{A8B329E5-89D7-4DD1-9D30-17C98757B865}" srcOrd="0" destOrd="0" presId="urn:microsoft.com/office/officeart/2005/8/layout/vList2"/>
    <dgm:cxn modelId="{D2EFE4C4-D7A2-48A7-963E-3B17BA70497E}" srcId="{09291DFB-47DF-49D6-98B7-A2CD90EB0615}" destId="{F073E44A-C70A-4FE5-8968-F5E9CFE607B2}" srcOrd="0" destOrd="0" parTransId="{98671816-091B-4EDD-8093-2B1ED0569F8A}" sibTransId="{6DD351CE-54F2-43D2-8580-6F6DC87E115C}"/>
    <dgm:cxn modelId="{8F716078-DCE9-4910-BA74-E560B18A45C9}" type="presParOf" srcId="{A8B329E5-89D7-4DD1-9D30-17C98757B865}" destId="{24288F67-8156-4694-80E2-D3B48942BBC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7.xml><?xml version="1.0" encoding="utf-8"?>
<dgm:dataModel xmlns:dgm="http://schemas.openxmlformats.org/drawingml/2006/diagram" xmlns:a="http://schemas.openxmlformats.org/drawingml/2006/main">
  <dgm:ptLst>
    <dgm:pt modelId="{D66B3F5D-4B90-4314-8D16-E8214E447F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759FF1B-451E-4DED-B812-5F453ADAAED3}">
      <dgm:prSet/>
      <dgm:spPr/>
      <dgm:t>
        <a:bodyPr/>
        <a:lstStyle/>
        <a:p>
          <a:r>
            <a:rPr lang="en-IN"/>
            <a:t>Http Response Format</a:t>
          </a:r>
        </a:p>
      </dgm:t>
    </dgm:pt>
    <dgm:pt modelId="{E069C1BC-17F5-408E-8383-4F01D78C92C3}" type="parTrans" cxnId="{1C754D46-D334-4438-8F77-1B742C3A24B4}">
      <dgm:prSet/>
      <dgm:spPr/>
      <dgm:t>
        <a:bodyPr/>
        <a:lstStyle/>
        <a:p>
          <a:endParaRPr lang="en-IN"/>
        </a:p>
      </dgm:t>
    </dgm:pt>
    <dgm:pt modelId="{EAA64C9B-1DBC-40A9-8F1E-33568D87F03C}" type="sibTrans" cxnId="{1C754D46-D334-4438-8F77-1B742C3A24B4}">
      <dgm:prSet/>
      <dgm:spPr/>
      <dgm:t>
        <a:bodyPr/>
        <a:lstStyle/>
        <a:p>
          <a:endParaRPr lang="en-IN"/>
        </a:p>
      </dgm:t>
    </dgm:pt>
    <dgm:pt modelId="{CF1639B5-88B7-4D94-B344-F598C9A12824}" type="pres">
      <dgm:prSet presAssocID="{D66B3F5D-4B90-4314-8D16-E8214E447F68}" presName="linear" presStyleCnt="0">
        <dgm:presLayoutVars>
          <dgm:animLvl val="lvl"/>
          <dgm:resizeHandles val="exact"/>
        </dgm:presLayoutVars>
      </dgm:prSet>
      <dgm:spPr/>
    </dgm:pt>
    <dgm:pt modelId="{6C4085EF-FDC9-4C01-8147-311A5F08AE70}" type="pres">
      <dgm:prSet presAssocID="{1759FF1B-451E-4DED-B812-5F453ADAAED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2B73305-4CC9-48A3-9C74-4FDACA1CDB53}" type="presOf" srcId="{1759FF1B-451E-4DED-B812-5F453ADAAED3}" destId="{6C4085EF-FDC9-4C01-8147-311A5F08AE70}" srcOrd="0" destOrd="0" presId="urn:microsoft.com/office/officeart/2005/8/layout/vList2"/>
    <dgm:cxn modelId="{1C754D46-D334-4438-8F77-1B742C3A24B4}" srcId="{D66B3F5D-4B90-4314-8D16-E8214E447F68}" destId="{1759FF1B-451E-4DED-B812-5F453ADAAED3}" srcOrd="0" destOrd="0" parTransId="{E069C1BC-17F5-408E-8383-4F01D78C92C3}" sibTransId="{EAA64C9B-1DBC-40A9-8F1E-33568D87F03C}"/>
    <dgm:cxn modelId="{31EA4C8C-4596-47D5-8F72-8CBC746A5AE7}" type="presOf" srcId="{D66B3F5D-4B90-4314-8D16-E8214E447F68}" destId="{CF1639B5-88B7-4D94-B344-F598C9A12824}" srcOrd="0" destOrd="0" presId="urn:microsoft.com/office/officeart/2005/8/layout/vList2"/>
    <dgm:cxn modelId="{50130583-0D79-4738-BD28-6A1FF796B94F}" type="presParOf" srcId="{CF1639B5-88B7-4D94-B344-F598C9A12824}" destId="{6C4085EF-FDC9-4C01-8147-311A5F08AE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8.xml><?xml version="1.0" encoding="utf-8"?>
<dgm:dataModel xmlns:dgm="http://schemas.openxmlformats.org/drawingml/2006/diagram" xmlns:a="http://schemas.openxmlformats.org/drawingml/2006/main">
  <dgm:ptLst>
    <dgm:pt modelId="{78B11BEB-14C7-4AF1-AAA9-0C44A6D69E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1EAD0C12-D06E-4C01-AA5F-65D1992B373D}">
      <dgm:prSet/>
      <dgm:spPr/>
      <dgm:t>
        <a:bodyPr/>
        <a:lstStyle/>
        <a:p>
          <a:r>
            <a:rPr lang="en-IN"/>
            <a:t>REST – Representational State Transfer</a:t>
          </a:r>
        </a:p>
      </dgm:t>
    </dgm:pt>
    <dgm:pt modelId="{3156FB84-0D65-46E9-8EBB-FA9E5A2CC839}" type="parTrans" cxnId="{A20C6E22-886A-49E4-AF68-FA3F73CB1C34}">
      <dgm:prSet/>
      <dgm:spPr/>
      <dgm:t>
        <a:bodyPr/>
        <a:lstStyle/>
        <a:p>
          <a:endParaRPr lang="en-IN"/>
        </a:p>
      </dgm:t>
    </dgm:pt>
    <dgm:pt modelId="{31A1C6DF-0AEF-4DC3-BB98-DA9484C3C21B}" type="sibTrans" cxnId="{A20C6E22-886A-49E4-AF68-FA3F73CB1C34}">
      <dgm:prSet/>
      <dgm:spPr/>
      <dgm:t>
        <a:bodyPr/>
        <a:lstStyle/>
        <a:p>
          <a:endParaRPr lang="en-IN"/>
        </a:p>
      </dgm:t>
    </dgm:pt>
    <dgm:pt modelId="{EC9C1483-C14D-41B6-8365-A3DD394B6AA9}" type="pres">
      <dgm:prSet presAssocID="{78B11BEB-14C7-4AF1-AAA9-0C44A6D69E3B}" presName="linear" presStyleCnt="0">
        <dgm:presLayoutVars>
          <dgm:animLvl val="lvl"/>
          <dgm:resizeHandles val="exact"/>
        </dgm:presLayoutVars>
      </dgm:prSet>
      <dgm:spPr/>
    </dgm:pt>
    <dgm:pt modelId="{21F72D0A-8CC2-4657-92CE-04BC1D444402}" type="pres">
      <dgm:prSet presAssocID="{1EAD0C12-D06E-4C01-AA5F-65D1992B3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20C6E22-886A-49E4-AF68-FA3F73CB1C34}" srcId="{78B11BEB-14C7-4AF1-AAA9-0C44A6D69E3B}" destId="{1EAD0C12-D06E-4C01-AA5F-65D1992B373D}" srcOrd="0" destOrd="0" parTransId="{3156FB84-0D65-46E9-8EBB-FA9E5A2CC839}" sibTransId="{31A1C6DF-0AEF-4DC3-BB98-DA9484C3C21B}"/>
    <dgm:cxn modelId="{803EE275-13D9-4ED5-853E-0EDDF9F3CF5C}" type="presOf" srcId="{1EAD0C12-D06E-4C01-AA5F-65D1992B373D}" destId="{21F72D0A-8CC2-4657-92CE-04BC1D444402}" srcOrd="0" destOrd="0" presId="urn:microsoft.com/office/officeart/2005/8/layout/vList2"/>
    <dgm:cxn modelId="{F8A91C9C-65E8-479A-AE7A-8032FD7A5B12}" type="presOf" srcId="{78B11BEB-14C7-4AF1-AAA9-0C44A6D69E3B}" destId="{EC9C1483-C14D-41B6-8365-A3DD394B6AA9}" srcOrd="0" destOrd="0" presId="urn:microsoft.com/office/officeart/2005/8/layout/vList2"/>
    <dgm:cxn modelId="{3EA66459-8AFC-4BFE-8338-0AC93996EF58}" type="presParOf" srcId="{EC9C1483-C14D-41B6-8365-A3DD394B6AA9}" destId="{21F72D0A-8CC2-4657-92CE-04BC1D4444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9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What’s the solution then??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0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Message based communication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400" b="0" dirty="0">
              <a:solidFill>
                <a:srgbClr val="FF0000"/>
              </a:solidFill>
            </a:rPr>
            <a:t>How to setup Asynchronous communication</a:t>
          </a:r>
          <a:r>
            <a:rPr lang="en-IN" sz="4400" b="1" dirty="0">
              <a:solidFill>
                <a:srgbClr val="FF0000"/>
              </a:solidFill>
            </a:rPr>
            <a:t> : </a:t>
          </a:r>
        </a:p>
        <a:p>
          <a:r>
            <a:rPr lang="en-IN" sz="6600" b="1" dirty="0">
              <a:solidFill>
                <a:srgbClr val="FF0000"/>
              </a:solidFill>
            </a:rPr>
            <a:t>Message Based</a:t>
          </a:r>
          <a:endParaRPr lang="en-IN" sz="66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2.xml><?xml version="1.0" encoding="utf-8"?>
<dgm:dataModel xmlns:dgm="http://schemas.openxmlformats.org/drawingml/2006/diagram" xmlns:a="http://schemas.openxmlformats.org/drawingml/2006/main">
  <dgm:ptLst>
    <dgm:pt modelId="{4A77E3A5-CA26-44C0-AE35-79ECD6D2DC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83B5996-6AFE-4742-9C71-E99159A82E21}">
      <dgm:prSet/>
      <dgm:spPr/>
      <dgm:t>
        <a:bodyPr/>
        <a:lstStyle/>
        <a:p>
          <a:r>
            <a:rPr lang="en-IN"/>
            <a:t>Different approaches for message based communication</a:t>
          </a:r>
        </a:p>
      </dgm:t>
    </dgm:pt>
    <dgm:pt modelId="{5D7EE54E-5806-4E5A-8D90-8C7DA5EF2D02}" type="parTrans" cxnId="{C40D2D62-1C6D-4D13-B5F9-FDB722DFCD45}">
      <dgm:prSet/>
      <dgm:spPr/>
      <dgm:t>
        <a:bodyPr/>
        <a:lstStyle/>
        <a:p>
          <a:endParaRPr lang="en-IN"/>
        </a:p>
      </dgm:t>
    </dgm:pt>
    <dgm:pt modelId="{7B7C5EA0-0893-4745-A319-F2636D54A9BC}" type="sibTrans" cxnId="{C40D2D62-1C6D-4D13-B5F9-FDB722DFCD45}">
      <dgm:prSet/>
      <dgm:spPr/>
      <dgm:t>
        <a:bodyPr/>
        <a:lstStyle/>
        <a:p>
          <a:endParaRPr lang="en-IN"/>
        </a:p>
      </dgm:t>
    </dgm:pt>
    <dgm:pt modelId="{47F87017-D057-47F0-87A0-CA91562ED952}" type="pres">
      <dgm:prSet presAssocID="{4A77E3A5-CA26-44C0-AE35-79ECD6D2DC1E}" presName="linear" presStyleCnt="0">
        <dgm:presLayoutVars>
          <dgm:animLvl val="lvl"/>
          <dgm:resizeHandles val="exact"/>
        </dgm:presLayoutVars>
      </dgm:prSet>
      <dgm:spPr/>
    </dgm:pt>
    <dgm:pt modelId="{4DBFD510-6E05-4F11-889A-B044A02D9AA9}" type="pres">
      <dgm:prSet presAssocID="{083B5996-6AFE-4742-9C71-E99159A82E2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40D2D62-1C6D-4D13-B5F9-FDB722DFCD45}" srcId="{4A77E3A5-CA26-44C0-AE35-79ECD6D2DC1E}" destId="{083B5996-6AFE-4742-9C71-E99159A82E21}" srcOrd="0" destOrd="0" parTransId="{5D7EE54E-5806-4E5A-8D90-8C7DA5EF2D02}" sibTransId="{7B7C5EA0-0893-4745-A319-F2636D54A9BC}"/>
    <dgm:cxn modelId="{90437B6E-F257-4F40-803C-05227349D40F}" type="presOf" srcId="{083B5996-6AFE-4742-9C71-E99159A82E21}" destId="{4DBFD510-6E05-4F11-889A-B044A02D9AA9}" srcOrd="0" destOrd="0" presId="urn:microsoft.com/office/officeart/2005/8/layout/vList2"/>
    <dgm:cxn modelId="{90F411BA-1A0D-48C4-B4E8-7BE7E542197E}" type="presOf" srcId="{4A77E3A5-CA26-44C0-AE35-79ECD6D2DC1E}" destId="{47F87017-D057-47F0-87A0-CA91562ED952}" srcOrd="0" destOrd="0" presId="urn:microsoft.com/office/officeart/2005/8/layout/vList2"/>
    <dgm:cxn modelId="{B58244CC-C710-41CD-815D-E234226B3DD7}" type="presParOf" srcId="{47F87017-D057-47F0-87A0-CA91562ED952}" destId="{4DBFD510-6E05-4F11-889A-B044A02D9AA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3.xml><?xml version="1.0" encoding="utf-8"?>
<dgm:dataModel xmlns:dgm="http://schemas.openxmlformats.org/drawingml/2006/diagram" xmlns:a="http://schemas.openxmlformats.org/drawingml/2006/main">
  <dgm:ptLst>
    <dgm:pt modelId="{CDCB211E-9390-40EF-869D-E7C0E9416859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CE11795D-D3E2-4D5A-A763-C0819D24C678}">
      <dgm:prSet/>
      <dgm:spPr/>
      <dgm:t>
        <a:bodyPr/>
        <a:lstStyle/>
        <a:p>
          <a:r>
            <a:rPr lang="en-IN"/>
            <a:t>How to implement the messaging based communication??</a:t>
          </a:r>
        </a:p>
      </dgm:t>
    </dgm:pt>
    <dgm:pt modelId="{D0FB698F-3C39-4BB3-8494-D2C7DD5B23DA}" type="parTrans" cxnId="{378CFD78-110F-49F3-9A5B-886B84FC889D}">
      <dgm:prSet/>
      <dgm:spPr/>
      <dgm:t>
        <a:bodyPr/>
        <a:lstStyle/>
        <a:p>
          <a:endParaRPr lang="en-IN"/>
        </a:p>
      </dgm:t>
    </dgm:pt>
    <dgm:pt modelId="{443E3BF1-98BE-4C80-AE9C-CD3290DEF336}" type="sibTrans" cxnId="{378CFD78-110F-49F3-9A5B-886B84FC889D}">
      <dgm:prSet/>
      <dgm:spPr/>
      <dgm:t>
        <a:bodyPr/>
        <a:lstStyle/>
        <a:p>
          <a:endParaRPr lang="en-IN"/>
        </a:p>
      </dgm:t>
    </dgm:pt>
    <dgm:pt modelId="{3A3D39E2-C43C-4992-A59A-7EABE821E2C0}" type="pres">
      <dgm:prSet presAssocID="{CDCB211E-9390-40EF-869D-E7C0E9416859}" presName="CompostProcess" presStyleCnt="0">
        <dgm:presLayoutVars>
          <dgm:dir/>
          <dgm:resizeHandles val="exact"/>
        </dgm:presLayoutVars>
      </dgm:prSet>
      <dgm:spPr/>
    </dgm:pt>
    <dgm:pt modelId="{546D305D-AEA3-406D-BF9D-42279FFE152A}" type="pres">
      <dgm:prSet presAssocID="{CDCB211E-9390-40EF-869D-E7C0E9416859}" presName="arrow" presStyleLbl="bgShp" presStyleIdx="0" presStyleCnt="1"/>
      <dgm:spPr/>
    </dgm:pt>
    <dgm:pt modelId="{9EC32BE1-8DC0-4E48-B181-D7A67868C395}" type="pres">
      <dgm:prSet presAssocID="{CDCB211E-9390-40EF-869D-E7C0E9416859}" presName="linearProcess" presStyleCnt="0"/>
      <dgm:spPr/>
    </dgm:pt>
    <dgm:pt modelId="{EA680A62-3E43-48F4-A766-6805411CDB1E}" type="pres">
      <dgm:prSet presAssocID="{CE11795D-D3E2-4D5A-A763-C0819D24C67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378CFD78-110F-49F3-9A5B-886B84FC889D}" srcId="{CDCB211E-9390-40EF-869D-E7C0E9416859}" destId="{CE11795D-D3E2-4D5A-A763-C0819D24C678}" srcOrd="0" destOrd="0" parTransId="{D0FB698F-3C39-4BB3-8494-D2C7DD5B23DA}" sibTransId="{443E3BF1-98BE-4C80-AE9C-CD3290DEF336}"/>
    <dgm:cxn modelId="{D9CC39AE-C6F0-4A95-BD73-FCE0C72C1BAB}" type="presOf" srcId="{CE11795D-D3E2-4D5A-A763-C0819D24C678}" destId="{EA680A62-3E43-48F4-A766-6805411CDB1E}" srcOrd="0" destOrd="0" presId="urn:microsoft.com/office/officeart/2005/8/layout/hProcess9"/>
    <dgm:cxn modelId="{F64852F1-FA7A-4461-9B41-51F25204F79C}" type="presOf" srcId="{CDCB211E-9390-40EF-869D-E7C0E9416859}" destId="{3A3D39E2-C43C-4992-A59A-7EABE821E2C0}" srcOrd="0" destOrd="0" presId="urn:microsoft.com/office/officeart/2005/8/layout/hProcess9"/>
    <dgm:cxn modelId="{A29AE48D-B0DE-45F9-9358-DBED7CC3D82C}" type="presParOf" srcId="{3A3D39E2-C43C-4992-A59A-7EABE821E2C0}" destId="{546D305D-AEA3-406D-BF9D-42279FFE152A}" srcOrd="0" destOrd="0" presId="urn:microsoft.com/office/officeart/2005/8/layout/hProcess9"/>
    <dgm:cxn modelId="{FACCDB98-7640-474C-B0FD-F06F315E3A73}" type="presParOf" srcId="{3A3D39E2-C43C-4992-A59A-7EABE821E2C0}" destId="{9EC32BE1-8DC0-4E48-B181-D7A67868C395}" srcOrd="1" destOrd="0" presId="urn:microsoft.com/office/officeart/2005/8/layout/hProcess9"/>
    <dgm:cxn modelId="{01D22D4F-F14B-4B8A-99AA-132D428D5276}" type="presParOf" srcId="{9EC32BE1-8DC0-4E48-B181-D7A67868C395}" destId="{EA680A62-3E43-48F4-A766-6805411CDB1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4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5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 err="1"/>
            <a:t>GraphQL</a:t>
          </a:r>
          <a:endParaRPr lang="en-IN" sz="4000" dirty="0"/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6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b="0" dirty="0">
              <a:solidFill>
                <a:srgbClr val="FF0000"/>
              </a:solidFill>
            </a:rPr>
            <a:t>What is </a:t>
          </a:r>
          <a:r>
            <a:rPr lang="en-IN" sz="6000" b="1" dirty="0" err="1"/>
            <a:t>GraphQL</a:t>
          </a:r>
          <a:r>
            <a:rPr lang="en-IN" sz="6000" b="1" dirty="0"/>
            <a:t>?</a:t>
          </a:r>
          <a:endParaRPr lang="en-IN" sz="4800" b="1" u="sng" dirty="0">
            <a:solidFill>
              <a:srgbClr val="00206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98812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7.xml><?xml version="1.0" encoding="utf-8"?>
<dgm:dataModel xmlns:dgm="http://schemas.openxmlformats.org/drawingml/2006/diagram" xmlns:a="http://schemas.openxmlformats.org/drawingml/2006/main">
  <dgm:ptLst>
    <dgm:pt modelId="{3B515F1C-D9BE-473C-81F2-B8814B77E9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A439345C-8A62-47E7-9C69-208017D4C3D1}">
      <dgm:prSet/>
      <dgm:spPr/>
      <dgm:t>
        <a:bodyPr/>
        <a:lstStyle/>
        <a:p>
          <a:r>
            <a:rPr lang="en-IN"/>
            <a:t>Overfetching</a:t>
          </a:r>
        </a:p>
      </dgm:t>
    </dgm:pt>
    <dgm:pt modelId="{5171D443-F78A-4010-9D22-B37F5A40DE4A}" type="parTrans" cxnId="{6A1255D1-F80D-4D2B-9881-D05A088B2211}">
      <dgm:prSet/>
      <dgm:spPr/>
      <dgm:t>
        <a:bodyPr/>
        <a:lstStyle/>
        <a:p>
          <a:endParaRPr lang="en-IN"/>
        </a:p>
      </dgm:t>
    </dgm:pt>
    <dgm:pt modelId="{1386C2F1-1DA2-4158-B5B2-1B8776C81872}" type="sibTrans" cxnId="{6A1255D1-F80D-4D2B-9881-D05A088B2211}">
      <dgm:prSet/>
      <dgm:spPr/>
      <dgm:t>
        <a:bodyPr/>
        <a:lstStyle/>
        <a:p>
          <a:endParaRPr lang="en-IN"/>
        </a:p>
      </dgm:t>
    </dgm:pt>
    <dgm:pt modelId="{D4F3A718-9570-4677-9BE6-A19186B9B414}">
      <dgm:prSet/>
      <dgm:spPr/>
      <dgm:t>
        <a:bodyPr/>
        <a:lstStyle/>
        <a:p>
          <a:r>
            <a:rPr lang="en-IN"/>
            <a:t>Underfetching</a:t>
          </a:r>
        </a:p>
      </dgm:t>
    </dgm:pt>
    <dgm:pt modelId="{D1ADA58E-DC68-400C-84F8-E5B19E69AD98}" type="parTrans" cxnId="{1060211B-D721-4776-9DAE-5C42925704E9}">
      <dgm:prSet/>
      <dgm:spPr/>
      <dgm:t>
        <a:bodyPr/>
        <a:lstStyle/>
        <a:p>
          <a:endParaRPr lang="en-IN"/>
        </a:p>
      </dgm:t>
    </dgm:pt>
    <dgm:pt modelId="{332E0634-EC9F-47AC-9B2F-B8E5C5C8D09E}" type="sibTrans" cxnId="{1060211B-D721-4776-9DAE-5C42925704E9}">
      <dgm:prSet/>
      <dgm:spPr/>
      <dgm:t>
        <a:bodyPr/>
        <a:lstStyle/>
        <a:p>
          <a:endParaRPr lang="en-IN"/>
        </a:p>
      </dgm:t>
    </dgm:pt>
    <dgm:pt modelId="{3898E8D0-722E-4F45-9D63-BABA52649649}" type="pres">
      <dgm:prSet presAssocID="{3B515F1C-D9BE-473C-81F2-B8814B77E96F}" presName="linear" presStyleCnt="0">
        <dgm:presLayoutVars>
          <dgm:animLvl val="lvl"/>
          <dgm:resizeHandles val="exact"/>
        </dgm:presLayoutVars>
      </dgm:prSet>
      <dgm:spPr/>
    </dgm:pt>
    <dgm:pt modelId="{B9896905-FA94-4A82-AEB6-50DBEAEBC221}" type="pres">
      <dgm:prSet presAssocID="{A439345C-8A62-47E7-9C69-208017D4C3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1AD71C-A680-4B87-9A3F-8611534C7BED}" type="pres">
      <dgm:prSet presAssocID="{1386C2F1-1DA2-4158-B5B2-1B8776C81872}" presName="spacer" presStyleCnt="0"/>
      <dgm:spPr/>
    </dgm:pt>
    <dgm:pt modelId="{8EB3F3E8-1D6E-4C01-8DF5-13402C95C9F2}" type="pres">
      <dgm:prSet presAssocID="{D4F3A718-9570-4677-9BE6-A19186B9B41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060211B-D721-4776-9DAE-5C42925704E9}" srcId="{3B515F1C-D9BE-473C-81F2-B8814B77E96F}" destId="{D4F3A718-9570-4677-9BE6-A19186B9B414}" srcOrd="1" destOrd="0" parTransId="{D1ADA58E-DC68-400C-84F8-E5B19E69AD98}" sibTransId="{332E0634-EC9F-47AC-9B2F-B8E5C5C8D09E}"/>
    <dgm:cxn modelId="{0339F364-F7AE-409C-A3C5-1ECE35F02AB1}" type="presOf" srcId="{D4F3A718-9570-4677-9BE6-A19186B9B414}" destId="{8EB3F3E8-1D6E-4C01-8DF5-13402C95C9F2}" srcOrd="0" destOrd="0" presId="urn:microsoft.com/office/officeart/2005/8/layout/vList2"/>
    <dgm:cxn modelId="{A9CE588C-32F6-40EF-A7AF-BCAAB21F3B80}" type="presOf" srcId="{3B515F1C-D9BE-473C-81F2-B8814B77E96F}" destId="{3898E8D0-722E-4F45-9D63-BABA52649649}" srcOrd="0" destOrd="0" presId="urn:microsoft.com/office/officeart/2005/8/layout/vList2"/>
    <dgm:cxn modelId="{6A1255D1-F80D-4D2B-9881-D05A088B2211}" srcId="{3B515F1C-D9BE-473C-81F2-B8814B77E96F}" destId="{A439345C-8A62-47E7-9C69-208017D4C3D1}" srcOrd="0" destOrd="0" parTransId="{5171D443-F78A-4010-9D22-B37F5A40DE4A}" sibTransId="{1386C2F1-1DA2-4158-B5B2-1B8776C81872}"/>
    <dgm:cxn modelId="{F9E907EC-3BAF-4B03-93B3-A57F9B82E611}" type="presOf" srcId="{A439345C-8A62-47E7-9C69-208017D4C3D1}" destId="{B9896905-FA94-4A82-AEB6-50DBEAEBC221}" srcOrd="0" destOrd="0" presId="urn:microsoft.com/office/officeart/2005/8/layout/vList2"/>
    <dgm:cxn modelId="{B613C254-078A-4C4E-A139-2D14D0C73F8A}" type="presParOf" srcId="{3898E8D0-722E-4F45-9D63-BABA52649649}" destId="{B9896905-FA94-4A82-AEB6-50DBEAEBC221}" srcOrd="0" destOrd="0" presId="urn:microsoft.com/office/officeart/2005/8/layout/vList2"/>
    <dgm:cxn modelId="{D199254E-BEB3-47A4-AC67-0FA5B67E7B82}" type="presParOf" srcId="{3898E8D0-722E-4F45-9D63-BABA52649649}" destId="{B21AD71C-A680-4B87-9A3F-8611534C7BED}" srcOrd="1" destOrd="0" presId="urn:microsoft.com/office/officeart/2005/8/layout/vList2"/>
    <dgm:cxn modelId="{9802BFF1-7FA3-4A18-A3BA-6480C6703452}" type="presParOf" srcId="{3898E8D0-722E-4F45-9D63-BABA52649649}" destId="{8EB3F3E8-1D6E-4C01-8DF5-13402C95C9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8.xml><?xml version="1.0" encoding="utf-8"?>
<dgm:dataModel xmlns:dgm="http://schemas.openxmlformats.org/drawingml/2006/diagram" xmlns:a="http://schemas.openxmlformats.org/drawingml/2006/main">
  <dgm:ptLst>
    <dgm:pt modelId="{498A3BE7-9F95-48DB-B7AF-DF5A108CFE7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FC6E8179-C35E-477D-A5F8-752018BD2694}">
      <dgm:prSet/>
      <dgm:spPr/>
      <dgm:t>
        <a:bodyPr/>
        <a:lstStyle/>
        <a:p>
          <a:r>
            <a:rPr lang="en-IN"/>
            <a:t>GraphQL is the better REST</a:t>
          </a:r>
        </a:p>
      </dgm:t>
    </dgm:pt>
    <dgm:pt modelId="{C67E8291-0DBC-4B24-AA60-8CAFCA5A8233}" type="parTrans" cxnId="{7C31BB3A-3A3A-4281-9024-53CBB348D173}">
      <dgm:prSet/>
      <dgm:spPr/>
      <dgm:t>
        <a:bodyPr/>
        <a:lstStyle/>
        <a:p>
          <a:endParaRPr lang="en-IN"/>
        </a:p>
      </dgm:t>
    </dgm:pt>
    <dgm:pt modelId="{8A383075-352E-448F-9D29-47E76675FAB4}" type="sibTrans" cxnId="{7C31BB3A-3A3A-4281-9024-53CBB348D173}">
      <dgm:prSet/>
      <dgm:spPr/>
      <dgm:t>
        <a:bodyPr/>
        <a:lstStyle/>
        <a:p>
          <a:endParaRPr lang="en-IN"/>
        </a:p>
      </dgm:t>
    </dgm:pt>
    <dgm:pt modelId="{AE1FD994-C767-4523-B763-D897D6037D0F}">
      <dgm:prSet/>
      <dgm:spPr/>
      <dgm:t>
        <a:bodyPr/>
        <a:lstStyle/>
        <a:p>
          <a:r>
            <a:rPr lang="en-IN"/>
            <a:t>Query language for your API</a:t>
          </a:r>
        </a:p>
      </dgm:t>
    </dgm:pt>
    <dgm:pt modelId="{9CA83788-C11C-4F83-ABDF-A6199D89E43F}" type="parTrans" cxnId="{343FC01E-EC1D-4DB5-BEC7-996026A543BB}">
      <dgm:prSet/>
      <dgm:spPr/>
      <dgm:t>
        <a:bodyPr/>
        <a:lstStyle/>
        <a:p>
          <a:endParaRPr lang="en-IN"/>
        </a:p>
      </dgm:t>
    </dgm:pt>
    <dgm:pt modelId="{ADB03451-A73F-4CE0-99A8-A6B70C2F1BC4}" type="sibTrans" cxnId="{343FC01E-EC1D-4DB5-BEC7-996026A543BB}">
      <dgm:prSet/>
      <dgm:spPr/>
      <dgm:t>
        <a:bodyPr/>
        <a:lstStyle/>
        <a:p>
          <a:endParaRPr lang="en-IN"/>
        </a:p>
      </dgm:t>
    </dgm:pt>
    <dgm:pt modelId="{AA144FAA-5894-4F85-8AA7-F79BFBF9747A}">
      <dgm:prSet/>
      <dgm:spPr/>
      <dgm:t>
        <a:bodyPr/>
        <a:lstStyle/>
        <a:p>
          <a:r>
            <a:rPr lang="en-IN"/>
            <a:t>Strong type system to define the capabilities of the API</a:t>
          </a:r>
        </a:p>
      </dgm:t>
    </dgm:pt>
    <dgm:pt modelId="{9DBED25A-1D73-41E3-9B48-F6F79D23CBC2}" type="parTrans" cxnId="{2E92119B-B0E5-4492-A68D-2F420A796BC0}">
      <dgm:prSet/>
      <dgm:spPr/>
      <dgm:t>
        <a:bodyPr/>
        <a:lstStyle/>
        <a:p>
          <a:endParaRPr lang="en-IN"/>
        </a:p>
      </dgm:t>
    </dgm:pt>
    <dgm:pt modelId="{DC45B9B7-5869-4BAE-87E5-05BD5080BB42}" type="sibTrans" cxnId="{2E92119B-B0E5-4492-A68D-2F420A796BC0}">
      <dgm:prSet/>
      <dgm:spPr/>
      <dgm:t>
        <a:bodyPr/>
        <a:lstStyle/>
        <a:p>
          <a:endParaRPr lang="en-IN"/>
        </a:p>
      </dgm:t>
    </dgm:pt>
    <dgm:pt modelId="{046A0BB5-B13B-42BC-9286-4E9C624F91FD}">
      <dgm:prSet/>
      <dgm:spPr/>
      <dgm:t>
        <a:bodyPr/>
        <a:lstStyle/>
        <a:p>
          <a:r>
            <a:rPr lang="en-IN"/>
            <a:t>An schema serves as contract between client and server</a:t>
          </a:r>
        </a:p>
      </dgm:t>
    </dgm:pt>
    <dgm:pt modelId="{E8C327FF-C2E6-4C94-BA3E-D32128C1EAFE}" type="parTrans" cxnId="{3BDE3CAB-2E66-4FE6-AA77-E8D3D0567C57}">
      <dgm:prSet/>
      <dgm:spPr/>
      <dgm:t>
        <a:bodyPr/>
        <a:lstStyle/>
        <a:p>
          <a:endParaRPr lang="en-IN"/>
        </a:p>
      </dgm:t>
    </dgm:pt>
    <dgm:pt modelId="{7D2FEC6A-5BC6-4E98-BCF6-95B617469435}" type="sibTrans" cxnId="{3BDE3CAB-2E66-4FE6-AA77-E8D3D0567C57}">
      <dgm:prSet/>
      <dgm:spPr/>
      <dgm:t>
        <a:bodyPr/>
        <a:lstStyle/>
        <a:p>
          <a:endParaRPr lang="en-IN"/>
        </a:p>
      </dgm:t>
    </dgm:pt>
    <dgm:pt modelId="{1D38F8A2-D713-48ED-A9CB-E0998B61D86C}" type="pres">
      <dgm:prSet presAssocID="{498A3BE7-9F95-48DB-B7AF-DF5A108CFE73}" presName="linear" presStyleCnt="0">
        <dgm:presLayoutVars>
          <dgm:animLvl val="lvl"/>
          <dgm:resizeHandles val="exact"/>
        </dgm:presLayoutVars>
      </dgm:prSet>
      <dgm:spPr/>
    </dgm:pt>
    <dgm:pt modelId="{05E68A2A-2A9C-4A25-8191-5735F99F37AB}" type="pres">
      <dgm:prSet presAssocID="{FC6E8179-C35E-477D-A5F8-752018BD269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B3E2440-BEA7-4A35-994F-E3343F7D8A1F}" type="pres">
      <dgm:prSet presAssocID="{8A383075-352E-448F-9D29-47E76675FAB4}" presName="spacer" presStyleCnt="0"/>
      <dgm:spPr/>
    </dgm:pt>
    <dgm:pt modelId="{E8EEDDDB-3F4B-4CDA-A806-39007A8DDD19}" type="pres">
      <dgm:prSet presAssocID="{AE1FD994-C767-4523-B763-D897D6037D0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82080D-3A83-4489-B7CF-5C319D8D0639}" type="pres">
      <dgm:prSet presAssocID="{ADB03451-A73F-4CE0-99A8-A6B70C2F1BC4}" presName="spacer" presStyleCnt="0"/>
      <dgm:spPr/>
    </dgm:pt>
    <dgm:pt modelId="{8F504747-E0C4-4E02-B3C3-12AF5B894150}" type="pres">
      <dgm:prSet presAssocID="{AA144FAA-5894-4F85-8AA7-F79BFBF974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96233B-A755-4F63-BD65-E94E1D04B4F3}" type="pres">
      <dgm:prSet presAssocID="{DC45B9B7-5869-4BAE-87E5-05BD5080BB42}" presName="spacer" presStyleCnt="0"/>
      <dgm:spPr/>
    </dgm:pt>
    <dgm:pt modelId="{A277457F-A5B6-43A7-8AC1-1E0D9E4B7D08}" type="pres">
      <dgm:prSet presAssocID="{046A0BB5-B13B-42BC-9286-4E9C624F91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43FC01E-EC1D-4DB5-BEC7-996026A543BB}" srcId="{498A3BE7-9F95-48DB-B7AF-DF5A108CFE73}" destId="{AE1FD994-C767-4523-B763-D897D6037D0F}" srcOrd="1" destOrd="0" parTransId="{9CA83788-C11C-4F83-ABDF-A6199D89E43F}" sibTransId="{ADB03451-A73F-4CE0-99A8-A6B70C2F1BC4}"/>
    <dgm:cxn modelId="{7C31BB3A-3A3A-4281-9024-53CBB348D173}" srcId="{498A3BE7-9F95-48DB-B7AF-DF5A108CFE73}" destId="{FC6E8179-C35E-477D-A5F8-752018BD2694}" srcOrd="0" destOrd="0" parTransId="{C67E8291-0DBC-4B24-AA60-8CAFCA5A8233}" sibTransId="{8A383075-352E-448F-9D29-47E76675FAB4}"/>
    <dgm:cxn modelId="{5F170662-F0C5-4FA5-BE0F-23C2CE3D825F}" type="presOf" srcId="{498A3BE7-9F95-48DB-B7AF-DF5A108CFE73}" destId="{1D38F8A2-D713-48ED-A9CB-E0998B61D86C}" srcOrd="0" destOrd="0" presId="urn:microsoft.com/office/officeart/2005/8/layout/vList2"/>
    <dgm:cxn modelId="{ECC31D49-2A48-49CC-84C4-F3DEF42C5A45}" type="presOf" srcId="{FC6E8179-C35E-477D-A5F8-752018BD2694}" destId="{05E68A2A-2A9C-4A25-8191-5735F99F37AB}" srcOrd="0" destOrd="0" presId="urn:microsoft.com/office/officeart/2005/8/layout/vList2"/>
    <dgm:cxn modelId="{542C8A89-4C7E-43DB-94C9-4A1EB6B1B2DA}" type="presOf" srcId="{046A0BB5-B13B-42BC-9286-4E9C624F91FD}" destId="{A277457F-A5B6-43A7-8AC1-1E0D9E4B7D08}" srcOrd="0" destOrd="0" presId="urn:microsoft.com/office/officeart/2005/8/layout/vList2"/>
    <dgm:cxn modelId="{30A4C592-3593-4F18-872B-FC83BBCB017C}" type="presOf" srcId="{AA144FAA-5894-4F85-8AA7-F79BFBF9747A}" destId="{8F504747-E0C4-4E02-B3C3-12AF5B894150}" srcOrd="0" destOrd="0" presId="urn:microsoft.com/office/officeart/2005/8/layout/vList2"/>
    <dgm:cxn modelId="{2E92119B-B0E5-4492-A68D-2F420A796BC0}" srcId="{498A3BE7-9F95-48DB-B7AF-DF5A108CFE73}" destId="{AA144FAA-5894-4F85-8AA7-F79BFBF9747A}" srcOrd="2" destOrd="0" parTransId="{9DBED25A-1D73-41E3-9B48-F6F79D23CBC2}" sibTransId="{DC45B9B7-5869-4BAE-87E5-05BD5080BB42}"/>
    <dgm:cxn modelId="{3BDE3CAB-2E66-4FE6-AA77-E8D3D0567C57}" srcId="{498A3BE7-9F95-48DB-B7AF-DF5A108CFE73}" destId="{046A0BB5-B13B-42BC-9286-4E9C624F91FD}" srcOrd="3" destOrd="0" parTransId="{E8C327FF-C2E6-4C94-BA3E-D32128C1EAFE}" sibTransId="{7D2FEC6A-5BC6-4E98-BCF6-95B617469435}"/>
    <dgm:cxn modelId="{399AD9B9-5CEA-419D-B0B5-3D83B66DA7FA}" type="presOf" srcId="{AE1FD994-C767-4523-B763-D897D6037D0F}" destId="{E8EEDDDB-3F4B-4CDA-A806-39007A8DDD19}" srcOrd="0" destOrd="0" presId="urn:microsoft.com/office/officeart/2005/8/layout/vList2"/>
    <dgm:cxn modelId="{87F13125-F001-44C0-89BD-42C3285735B6}" type="presParOf" srcId="{1D38F8A2-D713-48ED-A9CB-E0998B61D86C}" destId="{05E68A2A-2A9C-4A25-8191-5735F99F37AB}" srcOrd="0" destOrd="0" presId="urn:microsoft.com/office/officeart/2005/8/layout/vList2"/>
    <dgm:cxn modelId="{353FB741-D165-43DA-97B6-24DC4B8125E8}" type="presParOf" srcId="{1D38F8A2-D713-48ED-A9CB-E0998B61D86C}" destId="{AB3E2440-BEA7-4A35-994F-E3343F7D8A1F}" srcOrd="1" destOrd="0" presId="urn:microsoft.com/office/officeart/2005/8/layout/vList2"/>
    <dgm:cxn modelId="{F98D1D16-9F1B-4F62-AD85-AAD251910AAD}" type="presParOf" srcId="{1D38F8A2-D713-48ED-A9CB-E0998B61D86C}" destId="{E8EEDDDB-3F4B-4CDA-A806-39007A8DDD19}" srcOrd="2" destOrd="0" presId="urn:microsoft.com/office/officeart/2005/8/layout/vList2"/>
    <dgm:cxn modelId="{14A706CF-4679-4A8E-AEA0-4AB7436EF29C}" type="presParOf" srcId="{1D38F8A2-D713-48ED-A9CB-E0998B61D86C}" destId="{B582080D-3A83-4489-B7CF-5C319D8D0639}" srcOrd="3" destOrd="0" presId="urn:microsoft.com/office/officeart/2005/8/layout/vList2"/>
    <dgm:cxn modelId="{79A6D6D2-861F-4425-847D-4B97B9CAC6F9}" type="presParOf" srcId="{1D38F8A2-D713-48ED-A9CB-E0998B61D86C}" destId="{8F504747-E0C4-4E02-B3C3-12AF5B894150}" srcOrd="4" destOrd="0" presId="urn:microsoft.com/office/officeart/2005/8/layout/vList2"/>
    <dgm:cxn modelId="{AA634423-CF3D-4C77-80E1-6B03932B3678}" type="presParOf" srcId="{1D38F8A2-D713-48ED-A9CB-E0998B61D86C}" destId="{B596233B-A755-4F63-BD65-E94E1D04B4F3}" srcOrd="5" destOrd="0" presId="urn:microsoft.com/office/officeart/2005/8/layout/vList2"/>
    <dgm:cxn modelId="{3518AD9F-DC0D-49D1-8532-2E3F07D4C8FE}" type="presParOf" srcId="{1D38F8A2-D713-48ED-A9CB-E0998B61D86C}" destId="{A277457F-A5B6-43A7-8AC1-1E0D9E4B7D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9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90BA50-01C6-4247-8864-6E7821B6081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99BA0091-CDD3-4FEA-AA1B-32D0996A94F8}">
      <dgm:prSet custT="1"/>
      <dgm:spPr/>
      <dgm:t>
        <a:bodyPr/>
        <a:lstStyle/>
        <a:p>
          <a:r>
            <a:rPr lang="en-IN" sz="8000" dirty="0"/>
            <a:t>Microservices</a:t>
          </a:r>
        </a:p>
      </dgm:t>
    </dgm:pt>
    <dgm:pt modelId="{9BF2B37B-C433-455D-8D55-041ECFD345B0}" type="parTrans" cxnId="{D29294C0-F447-44C6-8C14-4CD8678CAECD}">
      <dgm:prSet/>
      <dgm:spPr/>
      <dgm:t>
        <a:bodyPr/>
        <a:lstStyle/>
        <a:p>
          <a:endParaRPr lang="en-IN" sz="2800"/>
        </a:p>
      </dgm:t>
    </dgm:pt>
    <dgm:pt modelId="{9F7148EE-025C-4EEA-A76F-BE21D8CD2864}" type="sibTrans" cxnId="{D29294C0-F447-44C6-8C14-4CD8678CAECD}">
      <dgm:prSet/>
      <dgm:spPr/>
      <dgm:t>
        <a:bodyPr/>
        <a:lstStyle/>
        <a:p>
          <a:endParaRPr lang="en-IN" sz="2800"/>
        </a:p>
      </dgm:t>
    </dgm:pt>
    <dgm:pt modelId="{348A114B-305E-4C9D-87C6-97A8C88175E6}" type="pres">
      <dgm:prSet presAssocID="{0B90BA50-01C6-4247-8864-6E7821B60817}" presName="CompostProcess" presStyleCnt="0">
        <dgm:presLayoutVars>
          <dgm:dir/>
          <dgm:resizeHandles val="exact"/>
        </dgm:presLayoutVars>
      </dgm:prSet>
      <dgm:spPr/>
    </dgm:pt>
    <dgm:pt modelId="{34005878-009E-422B-AE1B-57D7576DCBF9}" type="pres">
      <dgm:prSet presAssocID="{0B90BA50-01C6-4247-8864-6E7821B60817}" presName="arrow" presStyleLbl="bgShp" presStyleIdx="0" presStyleCnt="1"/>
      <dgm:spPr/>
    </dgm:pt>
    <dgm:pt modelId="{B1955505-9F74-447B-9992-4E4CE6A9D569}" type="pres">
      <dgm:prSet presAssocID="{0B90BA50-01C6-4247-8864-6E7821B60817}" presName="linearProcess" presStyleCnt="0"/>
      <dgm:spPr/>
    </dgm:pt>
    <dgm:pt modelId="{AB54A1D8-1D17-4A3D-9E15-D743EE40F659}" type="pres">
      <dgm:prSet presAssocID="{99BA0091-CDD3-4FEA-AA1B-32D0996A94F8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C264FF15-EE68-49C0-B19F-5185DFE3745C}" type="presOf" srcId="{99BA0091-CDD3-4FEA-AA1B-32D0996A94F8}" destId="{AB54A1D8-1D17-4A3D-9E15-D743EE40F659}" srcOrd="0" destOrd="0" presId="urn:microsoft.com/office/officeart/2005/8/layout/hProcess9"/>
    <dgm:cxn modelId="{43AFD3A5-7F83-4697-A48B-97BBB97C807D}" type="presOf" srcId="{0B90BA50-01C6-4247-8864-6E7821B60817}" destId="{348A114B-305E-4C9D-87C6-97A8C88175E6}" srcOrd="0" destOrd="0" presId="urn:microsoft.com/office/officeart/2005/8/layout/hProcess9"/>
    <dgm:cxn modelId="{D29294C0-F447-44C6-8C14-4CD8678CAECD}" srcId="{0B90BA50-01C6-4247-8864-6E7821B60817}" destId="{99BA0091-CDD3-4FEA-AA1B-32D0996A94F8}" srcOrd="0" destOrd="0" parTransId="{9BF2B37B-C433-455D-8D55-041ECFD345B0}" sibTransId="{9F7148EE-025C-4EEA-A76F-BE21D8CD2864}"/>
    <dgm:cxn modelId="{87D89B6A-5C71-4816-A9A0-BD44508BE669}" type="presParOf" srcId="{348A114B-305E-4C9D-87C6-97A8C88175E6}" destId="{34005878-009E-422B-AE1B-57D7576DCBF9}" srcOrd="0" destOrd="0" presId="urn:microsoft.com/office/officeart/2005/8/layout/hProcess9"/>
    <dgm:cxn modelId="{7D7D9160-4EAA-4670-A57F-0FE9CE602872}" type="presParOf" srcId="{348A114B-305E-4C9D-87C6-97A8C88175E6}" destId="{B1955505-9F74-447B-9992-4E4CE6A9D569}" srcOrd="1" destOrd="0" presId="urn:microsoft.com/office/officeart/2005/8/layout/hProcess9"/>
    <dgm:cxn modelId="{2763AE6A-13FB-41DC-9D87-78D53273FDAF}" type="presParOf" srcId="{B1955505-9F74-447B-9992-4E4CE6A9D569}" destId="{AB54A1D8-1D17-4A3D-9E15-D743EE40F65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3200" dirty="0" err="1"/>
            <a:t>Microserivces</a:t>
          </a:r>
          <a:r>
            <a:rPr lang="en-IN" sz="3200" dirty="0"/>
            <a:t> Communication patterns: 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 err="1"/>
            <a:t>Microserivces</a:t>
          </a:r>
          <a:r>
            <a:rPr lang="en-IN" sz="4800" dirty="0"/>
            <a:t> Communication Patterns</a:t>
          </a:r>
        </a:p>
        <a:p>
          <a:r>
            <a:rPr lang="en-IN" sz="6000" b="1" dirty="0">
              <a:solidFill>
                <a:srgbClr val="FF0000"/>
              </a:solidFill>
            </a:rPr>
            <a:t>Summary</a:t>
          </a:r>
          <a:endParaRPr lang="en-IN" sz="60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Integration Patterns: </a:t>
          </a:r>
        </a:p>
        <a:p>
          <a:r>
            <a:rPr lang="en-IN" sz="4000" dirty="0"/>
            <a:t>API gateway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Integration Patterns: </a:t>
          </a:r>
        </a:p>
        <a:p>
          <a:r>
            <a:rPr lang="en-IN" sz="7200" b="1" dirty="0">
              <a:solidFill>
                <a:srgbClr val="FF0000"/>
              </a:solidFill>
            </a:rPr>
            <a:t>API Gateway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5.xml><?xml version="1.0" encoding="utf-8"?>
<dgm:dataModel xmlns:dgm="http://schemas.openxmlformats.org/drawingml/2006/diagram" xmlns:a="http://schemas.openxmlformats.org/drawingml/2006/main">
  <dgm:ptLst>
    <dgm:pt modelId="{7DECFA0C-49B6-4406-B449-531E0E1882B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444E2C8E-87EC-44A4-BC4F-4CD5633A7D4E}">
      <dgm:prSet/>
      <dgm:spPr/>
      <dgm:t>
        <a:bodyPr/>
        <a:lstStyle/>
        <a:p>
          <a:r>
            <a:rPr lang="en-IN" dirty="0"/>
            <a:t>How do the </a:t>
          </a:r>
          <a:r>
            <a:rPr lang="en-IN" b="1" dirty="0">
              <a:solidFill>
                <a:srgbClr val="FF0000"/>
              </a:solidFill>
            </a:rPr>
            <a:t>clients</a:t>
          </a:r>
          <a:r>
            <a:rPr lang="en-IN" dirty="0"/>
            <a:t> of microservices based application </a:t>
          </a:r>
          <a:r>
            <a:rPr lang="en-IN" b="1" dirty="0">
              <a:solidFill>
                <a:srgbClr val="FF0000"/>
              </a:solidFill>
            </a:rPr>
            <a:t>access</a:t>
          </a:r>
          <a:r>
            <a:rPr lang="en-IN" dirty="0"/>
            <a:t> the </a:t>
          </a:r>
          <a:r>
            <a:rPr lang="en-IN" b="1" dirty="0">
              <a:solidFill>
                <a:srgbClr val="FF0000"/>
              </a:solidFill>
            </a:rPr>
            <a:t>individual microservice</a:t>
          </a:r>
          <a:r>
            <a:rPr lang="en-IN" dirty="0"/>
            <a:t>??</a:t>
          </a:r>
        </a:p>
      </dgm:t>
    </dgm:pt>
    <dgm:pt modelId="{9AF87327-753C-453F-97B6-A41870C47F2B}" type="parTrans" cxnId="{AE228323-60F3-4AC6-ACE0-7187A9041E17}">
      <dgm:prSet/>
      <dgm:spPr/>
      <dgm:t>
        <a:bodyPr/>
        <a:lstStyle/>
        <a:p>
          <a:endParaRPr lang="en-IN"/>
        </a:p>
      </dgm:t>
    </dgm:pt>
    <dgm:pt modelId="{C29E94BD-04EF-4281-94A2-B73A88FDA540}" type="sibTrans" cxnId="{AE228323-60F3-4AC6-ACE0-7187A9041E17}">
      <dgm:prSet/>
      <dgm:spPr/>
      <dgm:t>
        <a:bodyPr/>
        <a:lstStyle/>
        <a:p>
          <a:endParaRPr lang="en-IN"/>
        </a:p>
      </dgm:t>
    </dgm:pt>
    <dgm:pt modelId="{5DB470ED-C4D3-4B15-984E-247975DB4250}" type="pres">
      <dgm:prSet presAssocID="{7DECFA0C-49B6-4406-B449-531E0E1882BD}" presName="CompostProcess" presStyleCnt="0">
        <dgm:presLayoutVars>
          <dgm:dir/>
          <dgm:resizeHandles val="exact"/>
        </dgm:presLayoutVars>
      </dgm:prSet>
      <dgm:spPr/>
    </dgm:pt>
    <dgm:pt modelId="{70F5BAEF-6600-448C-B578-C65892A0DCB3}" type="pres">
      <dgm:prSet presAssocID="{7DECFA0C-49B6-4406-B449-531E0E1882BD}" presName="arrow" presStyleLbl="bgShp" presStyleIdx="0" presStyleCnt="1"/>
      <dgm:spPr/>
    </dgm:pt>
    <dgm:pt modelId="{C0BC6C78-1A08-436D-A894-743A2AE9EE84}" type="pres">
      <dgm:prSet presAssocID="{7DECFA0C-49B6-4406-B449-531E0E1882BD}" presName="linearProcess" presStyleCnt="0"/>
      <dgm:spPr/>
    </dgm:pt>
    <dgm:pt modelId="{ABC9C953-3BEF-4978-9654-2CD4C03CF717}" type="pres">
      <dgm:prSet presAssocID="{444E2C8E-87EC-44A4-BC4F-4CD5633A7D4E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AE228323-60F3-4AC6-ACE0-7187A9041E17}" srcId="{7DECFA0C-49B6-4406-B449-531E0E1882BD}" destId="{444E2C8E-87EC-44A4-BC4F-4CD5633A7D4E}" srcOrd="0" destOrd="0" parTransId="{9AF87327-753C-453F-97B6-A41870C47F2B}" sibTransId="{C29E94BD-04EF-4281-94A2-B73A88FDA540}"/>
    <dgm:cxn modelId="{EEBC1138-18FD-4536-ADCD-25A3BF78A1BD}" type="presOf" srcId="{7DECFA0C-49B6-4406-B449-531E0E1882BD}" destId="{5DB470ED-C4D3-4B15-984E-247975DB4250}" srcOrd="0" destOrd="0" presId="urn:microsoft.com/office/officeart/2005/8/layout/hProcess9"/>
    <dgm:cxn modelId="{A0A9CDE5-A460-4F8C-B5DC-FB0B480E90DD}" type="presOf" srcId="{444E2C8E-87EC-44A4-BC4F-4CD5633A7D4E}" destId="{ABC9C953-3BEF-4978-9654-2CD4C03CF717}" srcOrd="0" destOrd="0" presId="urn:microsoft.com/office/officeart/2005/8/layout/hProcess9"/>
    <dgm:cxn modelId="{6D1C3861-CAF3-41D9-B2A5-0985406979CC}" type="presParOf" srcId="{5DB470ED-C4D3-4B15-984E-247975DB4250}" destId="{70F5BAEF-6600-448C-B578-C65892A0DCB3}" srcOrd="0" destOrd="0" presId="urn:microsoft.com/office/officeart/2005/8/layout/hProcess9"/>
    <dgm:cxn modelId="{B6858B22-6580-44FB-828E-E99A6A047E1E}" type="presParOf" srcId="{5DB470ED-C4D3-4B15-984E-247975DB4250}" destId="{C0BC6C78-1A08-436D-A894-743A2AE9EE84}" srcOrd="1" destOrd="0" presId="urn:microsoft.com/office/officeart/2005/8/layout/hProcess9"/>
    <dgm:cxn modelId="{1F2E5F38-FA76-4C4C-9A3A-831F4DCE1C70}" type="presParOf" srcId="{C0BC6C78-1A08-436D-A894-743A2AE9EE84}" destId="{ABC9C953-3BEF-4978-9654-2CD4C03CF717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6.xml><?xml version="1.0" encoding="utf-8"?>
<dgm:dataModel xmlns:dgm="http://schemas.openxmlformats.org/drawingml/2006/diagram" xmlns:a="http://schemas.openxmlformats.org/drawingml/2006/main">
  <dgm:ptLst>
    <dgm:pt modelId="{09086C68-38A1-442E-8ADC-6CC80584133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E391511E-0584-4A04-B1AF-026757358FE8}">
      <dgm:prSet/>
      <dgm:spPr/>
      <dgm:t>
        <a:bodyPr/>
        <a:lstStyle/>
        <a:p>
          <a:pPr algn="ctr"/>
          <a:r>
            <a:rPr lang="en-IN"/>
            <a:t>API Gateway</a:t>
          </a:r>
        </a:p>
      </dgm:t>
    </dgm:pt>
    <dgm:pt modelId="{81D14D5F-33C1-4EAF-AE89-BE116ABF7344}" type="parTrans" cxnId="{64322FBC-6C6A-4959-B1EE-585778BCAE8A}">
      <dgm:prSet/>
      <dgm:spPr/>
      <dgm:t>
        <a:bodyPr/>
        <a:lstStyle/>
        <a:p>
          <a:endParaRPr lang="en-IN"/>
        </a:p>
      </dgm:t>
    </dgm:pt>
    <dgm:pt modelId="{ED7C1EE0-197F-4503-8F86-3DA6C3BCEFE4}" type="sibTrans" cxnId="{64322FBC-6C6A-4959-B1EE-585778BCAE8A}">
      <dgm:prSet/>
      <dgm:spPr/>
      <dgm:t>
        <a:bodyPr/>
        <a:lstStyle/>
        <a:p>
          <a:endParaRPr lang="en-IN"/>
        </a:p>
      </dgm:t>
    </dgm:pt>
    <dgm:pt modelId="{8AB12CB9-E5F6-4353-A1C5-3E1947FF90F1}" type="pres">
      <dgm:prSet presAssocID="{09086C68-38A1-442E-8ADC-6CC805841337}" presName="linear" presStyleCnt="0">
        <dgm:presLayoutVars>
          <dgm:animLvl val="lvl"/>
          <dgm:resizeHandles val="exact"/>
        </dgm:presLayoutVars>
      </dgm:prSet>
      <dgm:spPr/>
    </dgm:pt>
    <dgm:pt modelId="{016961FC-D73A-40CF-A115-2F016EB3021B}" type="pres">
      <dgm:prSet presAssocID="{E391511E-0584-4A04-B1AF-026757358FE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65C5C0B-0BF5-46B8-92C4-8CE493C91DB6}" type="presOf" srcId="{09086C68-38A1-442E-8ADC-6CC805841337}" destId="{8AB12CB9-E5F6-4353-A1C5-3E1947FF90F1}" srcOrd="0" destOrd="0" presId="urn:microsoft.com/office/officeart/2005/8/layout/vList2"/>
    <dgm:cxn modelId="{D53B6636-B5A8-494A-813B-670DD4039F50}" type="presOf" srcId="{E391511E-0584-4A04-B1AF-026757358FE8}" destId="{016961FC-D73A-40CF-A115-2F016EB3021B}" srcOrd="0" destOrd="0" presId="urn:microsoft.com/office/officeart/2005/8/layout/vList2"/>
    <dgm:cxn modelId="{64322FBC-6C6A-4959-B1EE-585778BCAE8A}" srcId="{09086C68-38A1-442E-8ADC-6CC805841337}" destId="{E391511E-0584-4A04-B1AF-026757358FE8}" srcOrd="0" destOrd="0" parTransId="{81D14D5F-33C1-4EAF-AE89-BE116ABF7344}" sibTransId="{ED7C1EE0-197F-4503-8F86-3DA6C3BCEFE4}"/>
    <dgm:cxn modelId="{ABB00EBF-871D-4D6E-81AE-BF4BD5DD8052}" type="presParOf" srcId="{8AB12CB9-E5F6-4353-A1C5-3E1947FF90F1}" destId="{016961FC-D73A-40CF-A115-2F016EB302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7.xml><?xml version="1.0" encoding="utf-8"?>
<dgm:dataModel xmlns:dgm="http://schemas.openxmlformats.org/drawingml/2006/diagram" xmlns:a="http://schemas.openxmlformats.org/drawingml/2006/main">
  <dgm:ptLst>
    <dgm:pt modelId="{D021B1F8-CADE-4CBC-94E5-3263342693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2ECE819-5966-48BB-BF0F-3CF59CE11DAF}">
      <dgm:prSet/>
      <dgm:spPr/>
      <dgm:t>
        <a:bodyPr/>
        <a:lstStyle/>
        <a:p>
          <a:r>
            <a:rPr lang="en-IN"/>
            <a:t>Implementations</a:t>
          </a:r>
        </a:p>
      </dgm:t>
    </dgm:pt>
    <dgm:pt modelId="{2B1609DD-F906-43E4-A98B-00F05AA9A9B4}" type="parTrans" cxnId="{A370088D-D5FF-43A2-853E-26CC7FD931B0}">
      <dgm:prSet/>
      <dgm:spPr/>
      <dgm:t>
        <a:bodyPr/>
        <a:lstStyle/>
        <a:p>
          <a:endParaRPr lang="en-IN"/>
        </a:p>
      </dgm:t>
    </dgm:pt>
    <dgm:pt modelId="{1ED0B5FD-69BD-4F21-A9B4-A0C44413FB20}" type="sibTrans" cxnId="{A370088D-D5FF-43A2-853E-26CC7FD931B0}">
      <dgm:prSet/>
      <dgm:spPr/>
      <dgm:t>
        <a:bodyPr/>
        <a:lstStyle/>
        <a:p>
          <a:endParaRPr lang="en-IN"/>
        </a:p>
      </dgm:t>
    </dgm:pt>
    <dgm:pt modelId="{558D9BD0-D283-45C2-94C0-F7840781F144}" type="pres">
      <dgm:prSet presAssocID="{D021B1F8-CADE-4CBC-94E5-3263342693ED}" presName="linear" presStyleCnt="0">
        <dgm:presLayoutVars>
          <dgm:animLvl val="lvl"/>
          <dgm:resizeHandles val="exact"/>
        </dgm:presLayoutVars>
      </dgm:prSet>
      <dgm:spPr/>
    </dgm:pt>
    <dgm:pt modelId="{9DCAD021-AF22-45E4-B8D6-37EFDF065C02}" type="pres">
      <dgm:prSet presAssocID="{E2ECE819-5966-48BB-BF0F-3CF59CE11DA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019FF68-6663-4411-B41D-38BEC3C5DD6A}" type="presOf" srcId="{D021B1F8-CADE-4CBC-94E5-3263342693ED}" destId="{558D9BD0-D283-45C2-94C0-F7840781F144}" srcOrd="0" destOrd="0" presId="urn:microsoft.com/office/officeart/2005/8/layout/vList2"/>
    <dgm:cxn modelId="{A370088D-D5FF-43A2-853E-26CC7FD931B0}" srcId="{D021B1F8-CADE-4CBC-94E5-3263342693ED}" destId="{E2ECE819-5966-48BB-BF0F-3CF59CE11DAF}" srcOrd="0" destOrd="0" parTransId="{2B1609DD-F906-43E4-A98B-00F05AA9A9B4}" sibTransId="{1ED0B5FD-69BD-4F21-A9B4-A0C44413FB20}"/>
    <dgm:cxn modelId="{312778F5-EEE7-4A9C-B945-5C079CC0A405}" type="presOf" srcId="{E2ECE819-5966-48BB-BF0F-3CF59CE11DAF}" destId="{9DCAD021-AF22-45E4-B8D6-37EFDF065C02}" srcOrd="0" destOrd="0" presId="urn:microsoft.com/office/officeart/2005/8/layout/vList2"/>
    <dgm:cxn modelId="{3D56C18C-4CDD-4F2E-BFE1-BFEA010322DC}" type="presParOf" srcId="{558D9BD0-D283-45C2-94C0-F7840781F144}" destId="{9DCAD021-AF22-45E4-B8D6-37EFDF065C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8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9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Integration Patterns: </a:t>
          </a:r>
        </a:p>
        <a:p>
          <a:r>
            <a:rPr lang="en-IN" sz="4000" dirty="0"/>
            <a:t>Aggregator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/>
      <dgm:t>
        <a:bodyPr/>
        <a:lstStyle/>
        <a:p>
          <a:r>
            <a:rPr lang="en-IN" dirty="0"/>
            <a:t>Microservices : Positive aspects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0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Integration Patterns: </a:t>
          </a:r>
        </a:p>
        <a:p>
          <a:r>
            <a:rPr lang="en-IN" sz="7200" b="1" dirty="0">
              <a:solidFill>
                <a:srgbClr val="FF0000"/>
              </a:solidFill>
            </a:rPr>
            <a:t>Aggregator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1.xml><?xml version="1.0" encoding="utf-8"?>
<dgm:dataModel xmlns:dgm="http://schemas.openxmlformats.org/drawingml/2006/diagram" xmlns:a="http://schemas.openxmlformats.org/drawingml/2006/main">
  <dgm:ptLst>
    <dgm:pt modelId="{D021B1F8-CADE-4CBC-94E5-3263342693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2ECE819-5966-48BB-BF0F-3CF59CE11DAF}">
      <dgm:prSet/>
      <dgm:spPr/>
      <dgm:t>
        <a:bodyPr/>
        <a:lstStyle/>
        <a:p>
          <a:r>
            <a:rPr lang="en-IN" dirty="0"/>
            <a:t>What is aggregator pattern</a:t>
          </a:r>
        </a:p>
      </dgm:t>
    </dgm:pt>
    <dgm:pt modelId="{2B1609DD-F906-43E4-A98B-00F05AA9A9B4}" type="parTrans" cxnId="{A370088D-D5FF-43A2-853E-26CC7FD931B0}">
      <dgm:prSet/>
      <dgm:spPr/>
      <dgm:t>
        <a:bodyPr/>
        <a:lstStyle/>
        <a:p>
          <a:endParaRPr lang="en-IN"/>
        </a:p>
      </dgm:t>
    </dgm:pt>
    <dgm:pt modelId="{1ED0B5FD-69BD-4F21-A9B4-A0C44413FB20}" type="sibTrans" cxnId="{A370088D-D5FF-43A2-853E-26CC7FD931B0}">
      <dgm:prSet/>
      <dgm:spPr/>
      <dgm:t>
        <a:bodyPr/>
        <a:lstStyle/>
        <a:p>
          <a:endParaRPr lang="en-IN"/>
        </a:p>
      </dgm:t>
    </dgm:pt>
    <dgm:pt modelId="{558D9BD0-D283-45C2-94C0-F7840781F144}" type="pres">
      <dgm:prSet presAssocID="{D021B1F8-CADE-4CBC-94E5-3263342693ED}" presName="linear" presStyleCnt="0">
        <dgm:presLayoutVars>
          <dgm:animLvl val="lvl"/>
          <dgm:resizeHandles val="exact"/>
        </dgm:presLayoutVars>
      </dgm:prSet>
      <dgm:spPr/>
    </dgm:pt>
    <dgm:pt modelId="{9DCAD021-AF22-45E4-B8D6-37EFDF065C02}" type="pres">
      <dgm:prSet presAssocID="{E2ECE819-5966-48BB-BF0F-3CF59CE11DA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019FF68-6663-4411-B41D-38BEC3C5DD6A}" type="presOf" srcId="{D021B1F8-CADE-4CBC-94E5-3263342693ED}" destId="{558D9BD0-D283-45C2-94C0-F7840781F144}" srcOrd="0" destOrd="0" presId="urn:microsoft.com/office/officeart/2005/8/layout/vList2"/>
    <dgm:cxn modelId="{A370088D-D5FF-43A2-853E-26CC7FD931B0}" srcId="{D021B1F8-CADE-4CBC-94E5-3263342693ED}" destId="{E2ECE819-5966-48BB-BF0F-3CF59CE11DAF}" srcOrd="0" destOrd="0" parTransId="{2B1609DD-F906-43E4-A98B-00F05AA9A9B4}" sibTransId="{1ED0B5FD-69BD-4F21-A9B4-A0C44413FB20}"/>
    <dgm:cxn modelId="{312778F5-EEE7-4A9C-B945-5C079CC0A405}" type="presOf" srcId="{E2ECE819-5966-48BB-BF0F-3CF59CE11DAF}" destId="{9DCAD021-AF22-45E4-B8D6-37EFDF065C02}" srcOrd="0" destOrd="0" presId="urn:microsoft.com/office/officeart/2005/8/layout/vList2"/>
    <dgm:cxn modelId="{3D56C18C-4CDD-4F2E-BFE1-BFEA010322DC}" type="presParOf" srcId="{558D9BD0-D283-45C2-94C0-F7840781F144}" destId="{9DCAD021-AF22-45E4-B8D6-37EFDF065C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2.xml><?xml version="1.0" encoding="utf-8"?>
<dgm:dataModel xmlns:dgm="http://schemas.openxmlformats.org/drawingml/2006/diagram" xmlns:a="http://schemas.openxmlformats.org/drawingml/2006/main">
  <dgm:ptLst>
    <dgm:pt modelId="{C0A5FE91-8E83-4688-9026-54EED18C082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3E0A28F4-5E0B-4088-99A4-9B808DDC16EA}">
      <dgm:prSet/>
      <dgm:spPr/>
      <dgm:t>
        <a:bodyPr/>
        <a:lstStyle/>
        <a:p>
          <a:r>
            <a:rPr lang="en-IN"/>
            <a:t>Aggregator Pattern</a:t>
          </a:r>
        </a:p>
      </dgm:t>
    </dgm:pt>
    <dgm:pt modelId="{4E843C25-1379-4798-804C-F778A3AAFDA3}" type="parTrans" cxnId="{777C99E2-7851-4019-90C2-50FA3674DD9E}">
      <dgm:prSet/>
      <dgm:spPr/>
      <dgm:t>
        <a:bodyPr/>
        <a:lstStyle/>
        <a:p>
          <a:endParaRPr lang="en-IN"/>
        </a:p>
      </dgm:t>
    </dgm:pt>
    <dgm:pt modelId="{EBAB021C-BB08-45E5-B825-143D197E44F4}" type="sibTrans" cxnId="{777C99E2-7851-4019-90C2-50FA3674DD9E}">
      <dgm:prSet/>
      <dgm:spPr/>
      <dgm:t>
        <a:bodyPr/>
        <a:lstStyle/>
        <a:p>
          <a:endParaRPr lang="en-IN"/>
        </a:p>
      </dgm:t>
    </dgm:pt>
    <dgm:pt modelId="{A0BB1924-255D-48AE-8C78-7B97E542A607}">
      <dgm:prSet/>
      <dgm:spPr/>
      <dgm:t>
        <a:bodyPr/>
        <a:lstStyle/>
        <a:p>
          <a:r>
            <a:rPr lang="en-IN"/>
            <a:t>Branch Pattern</a:t>
          </a:r>
        </a:p>
      </dgm:t>
    </dgm:pt>
    <dgm:pt modelId="{7A4ED169-08C0-4B1B-935A-EA469EC18418}" type="parTrans" cxnId="{F8AEBFD7-3EC9-4087-A346-F1C81BDE0EB7}">
      <dgm:prSet/>
      <dgm:spPr/>
      <dgm:t>
        <a:bodyPr/>
        <a:lstStyle/>
        <a:p>
          <a:endParaRPr lang="en-IN"/>
        </a:p>
      </dgm:t>
    </dgm:pt>
    <dgm:pt modelId="{77425847-35AE-4CBF-AD54-6BEBEAB532F0}" type="sibTrans" cxnId="{F8AEBFD7-3EC9-4087-A346-F1C81BDE0EB7}">
      <dgm:prSet/>
      <dgm:spPr/>
      <dgm:t>
        <a:bodyPr/>
        <a:lstStyle/>
        <a:p>
          <a:endParaRPr lang="en-IN"/>
        </a:p>
      </dgm:t>
    </dgm:pt>
    <dgm:pt modelId="{D102B062-7082-4CF7-9713-616C2C1292C0}">
      <dgm:prSet/>
      <dgm:spPr/>
      <dgm:t>
        <a:bodyPr/>
        <a:lstStyle/>
        <a:p>
          <a:r>
            <a:rPr lang="en-IN"/>
            <a:t>Chained Pattern</a:t>
          </a:r>
        </a:p>
      </dgm:t>
    </dgm:pt>
    <dgm:pt modelId="{383C350A-2452-4D53-8971-3D81EF99476E}" type="parTrans" cxnId="{DB3CD3C6-654B-448C-BF24-1D497CC5A209}">
      <dgm:prSet/>
      <dgm:spPr/>
      <dgm:t>
        <a:bodyPr/>
        <a:lstStyle/>
        <a:p>
          <a:endParaRPr lang="en-IN"/>
        </a:p>
      </dgm:t>
    </dgm:pt>
    <dgm:pt modelId="{EBE01A17-9E9C-4410-8B3F-078E389279A3}" type="sibTrans" cxnId="{DB3CD3C6-654B-448C-BF24-1D497CC5A209}">
      <dgm:prSet/>
      <dgm:spPr/>
      <dgm:t>
        <a:bodyPr/>
        <a:lstStyle/>
        <a:p>
          <a:endParaRPr lang="en-IN"/>
        </a:p>
      </dgm:t>
    </dgm:pt>
    <dgm:pt modelId="{4F658A41-474D-46BA-8548-A537DA20F800}" type="pres">
      <dgm:prSet presAssocID="{C0A5FE91-8E83-4688-9026-54EED18C082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043057-5791-406E-AC9B-10AB60E8A510}" type="pres">
      <dgm:prSet presAssocID="{3E0A28F4-5E0B-4088-99A4-9B808DDC16EA}" presName="hierRoot1" presStyleCnt="0"/>
      <dgm:spPr/>
    </dgm:pt>
    <dgm:pt modelId="{2947788B-9161-4D93-8EA6-6E3DDEAB58B8}" type="pres">
      <dgm:prSet presAssocID="{3E0A28F4-5E0B-4088-99A4-9B808DDC16EA}" presName="composite" presStyleCnt="0"/>
      <dgm:spPr/>
    </dgm:pt>
    <dgm:pt modelId="{44722F02-C7D4-4B7B-B328-FCD6FB072CDA}" type="pres">
      <dgm:prSet presAssocID="{3E0A28F4-5E0B-4088-99A4-9B808DDC16EA}" presName="background" presStyleLbl="node0" presStyleIdx="0" presStyleCnt="1"/>
      <dgm:spPr/>
    </dgm:pt>
    <dgm:pt modelId="{4CAE384E-0257-40E3-A1E9-C64500551133}" type="pres">
      <dgm:prSet presAssocID="{3E0A28F4-5E0B-4088-99A4-9B808DDC16EA}" presName="text" presStyleLbl="fgAcc0" presStyleIdx="0" presStyleCnt="1">
        <dgm:presLayoutVars>
          <dgm:chPref val="3"/>
        </dgm:presLayoutVars>
      </dgm:prSet>
      <dgm:spPr/>
    </dgm:pt>
    <dgm:pt modelId="{EC0F6FE1-B992-4C00-910D-863E49E282EF}" type="pres">
      <dgm:prSet presAssocID="{3E0A28F4-5E0B-4088-99A4-9B808DDC16EA}" presName="hierChild2" presStyleCnt="0"/>
      <dgm:spPr/>
    </dgm:pt>
    <dgm:pt modelId="{93FFA9AC-17FB-4855-83F2-F00D45C7B750}" type="pres">
      <dgm:prSet presAssocID="{7A4ED169-08C0-4B1B-935A-EA469EC18418}" presName="Name10" presStyleLbl="parChTrans1D2" presStyleIdx="0" presStyleCnt="2"/>
      <dgm:spPr/>
    </dgm:pt>
    <dgm:pt modelId="{057F21C9-6F6D-47C7-AF43-A918CDF2FFC8}" type="pres">
      <dgm:prSet presAssocID="{A0BB1924-255D-48AE-8C78-7B97E542A607}" presName="hierRoot2" presStyleCnt="0"/>
      <dgm:spPr/>
    </dgm:pt>
    <dgm:pt modelId="{E204F4CB-074B-4BA6-B438-8CA5A1285B24}" type="pres">
      <dgm:prSet presAssocID="{A0BB1924-255D-48AE-8C78-7B97E542A607}" presName="composite2" presStyleCnt="0"/>
      <dgm:spPr/>
    </dgm:pt>
    <dgm:pt modelId="{EEA4A612-F3B0-4A17-905F-4C3CD2220B1E}" type="pres">
      <dgm:prSet presAssocID="{A0BB1924-255D-48AE-8C78-7B97E542A607}" presName="background2" presStyleLbl="node2" presStyleIdx="0" presStyleCnt="2"/>
      <dgm:spPr/>
    </dgm:pt>
    <dgm:pt modelId="{C99CD8F5-6E29-40CF-B114-97B2C32421BC}" type="pres">
      <dgm:prSet presAssocID="{A0BB1924-255D-48AE-8C78-7B97E542A607}" presName="text2" presStyleLbl="fgAcc2" presStyleIdx="0" presStyleCnt="2">
        <dgm:presLayoutVars>
          <dgm:chPref val="3"/>
        </dgm:presLayoutVars>
      </dgm:prSet>
      <dgm:spPr/>
    </dgm:pt>
    <dgm:pt modelId="{136C904E-60AF-4D6F-9C20-A587BCE72D03}" type="pres">
      <dgm:prSet presAssocID="{A0BB1924-255D-48AE-8C78-7B97E542A607}" presName="hierChild3" presStyleCnt="0"/>
      <dgm:spPr/>
    </dgm:pt>
    <dgm:pt modelId="{21F131CC-B367-4AFC-9CE5-E5F8F756481C}" type="pres">
      <dgm:prSet presAssocID="{383C350A-2452-4D53-8971-3D81EF99476E}" presName="Name10" presStyleLbl="parChTrans1D2" presStyleIdx="1" presStyleCnt="2"/>
      <dgm:spPr/>
    </dgm:pt>
    <dgm:pt modelId="{6BA9C0E5-C2B2-42DE-9F36-A968CB6AC99F}" type="pres">
      <dgm:prSet presAssocID="{D102B062-7082-4CF7-9713-616C2C1292C0}" presName="hierRoot2" presStyleCnt="0"/>
      <dgm:spPr/>
    </dgm:pt>
    <dgm:pt modelId="{BFE75164-1426-402D-8AA3-3FA0258F2931}" type="pres">
      <dgm:prSet presAssocID="{D102B062-7082-4CF7-9713-616C2C1292C0}" presName="composite2" presStyleCnt="0"/>
      <dgm:spPr/>
    </dgm:pt>
    <dgm:pt modelId="{B620EF2D-5577-4750-B111-45FC9B0DFC51}" type="pres">
      <dgm:prSet presAssocID="{D102B062-7082-4CF7-9713-616C2C1292C0}" presName="background2" presStyleLbl="node2" presStyleIdx="1" presStyleCnt="2"/>
      <dgm:spPr/>
    </dgm:pt>
    <dgm:pt modelId="{5D69E625-9FF6-40CE-8A81-3D7B6AD446CB}" type="pres">
      <dgm:prSet presAssocID="{D102B062-7082-4CF7-9713-616C2C1292C0}" presName="text2" presStyleLbl="fgAcc2" presStyleIdx="1" presStyleCnt="2">
        <dgm:presLayoutVars>
          <dgm:chPref val="3"/>
        </dgm:presLayoutVars>
      </dgm:prSet>
      <dgm:spPr/>
    </dgm:pt>
    <dgm:pt modelId="{694BC8D7-1D8F-4790-AD8E-ADBB23BE8AB5}" type="pres">
      <dgm:prSet presAssocID="{D102B062-7082-4CF7-9713-616C2C1292C0}" presName="hierChild3" presStyleCnt="0"/>
      <dgm:spPr/>
    </dgm:pt>
  </dgm:ptLst>
  <dgm:cxnLst>
    <dgm:cxn modelId="{DD50070A-1925-4D29-91D2-BDD5F5173042}" type="presOf" srcId="{3E0A28F4-5E0B-4088-99A4-9B808DDC16EA}" destId="{4CAE384E-0257-40E3-A1E9-C64500551133}" srcOrd="0" destOrd="0" presId="urn:microsoft.com/office/officeart/2005/8/layout/hierarchy1"/>
    <dgm:cxn modelId="{A5BC770D-A8EC-4191-9A25-1A67AE517890}" type="presOf" srcId="{383C350A-2452-4D53-8971-3D81EF99476E}" destId="{21F131CC-B367-4AFC-9CE5-E5F8F756481C}" srcOrd="0" destOrd="0" presId="urn:microsoft.com/office/officeart/2005/8/layout/hierarchy1"/>
    <dgm:cxn modelId="{95ED6241-E573-40EE-80D1-4CE611C6746A}" type="presOf" srcId="{7A4ED169-08C0-4B1B-935A-EA469EC18418}" destId="{93FFA9AC-17FB-4855-83F2-F00D45C7B750}" srcOrd="0" destOrd="0" presId="urn:microsoft.com/office/officeart/2005/8/layout/hierarchy1"/>
    <dgm:cxn modelId="{D7B63445-C388-4C48-B2A4-5B48054C84D2}" type="presOf" srcId="{A0BB1924-255D-48AE-8C78-7B97E542A607}" destId="{C99CD8F5-6E29-40CF-B114-97B2C32421BC}" srcOrd="0" destOrd="0" presId="urn:microsoft.com/office/officeart/2005/8/layout/hierarchy1"/>
    <dgm:cxn modelId="{5268EF6B-9C0B-4AF8-9493-FA7144EF6A9D}" type="presOf" srcId="{D102B062-7082-4CF7-9713-616C2C1292C0}" destId="{5D69E625-9FF6-40CE-8A81-3D7B6AD446CB}" srcOrd="0" destOrd="0" presId="urn:microsoft.com/office/officeart/2005/8/layout/hierarchy1"/>
    <dgm:cxn modelId="{DB3CD3C6-654B-448C-BF24-1D497CC5A209}" srcId="{3E0A28F4-5E0B-4088-99A4-9B808DDC16EA}" destId="{D102B062-7082-4CF7-9713-616C2C1292C0}" srcOrd="1" destOrd="0" parTransId="{383C350A-2452-4D53-8971-3D81EF99476E}" sibTransId="{EBE01A17-9E9C-4410-8B3F-078E389279A3}"/>
    <dgm:cxn modelId="{6F65E7CB-CC97-49A4-990B-EEF1ED49CD93}" type="presOf" srcId="{C0A5FE91-8E83-4688-9026-54EED18C0820}" destId="{4F658A41-474D-46BA-8548-A537DA20F800}" srcOrd="0" destOrd="0" presId="urn:microsoft.com/office/officeart/2005/8/layout/hierarchy1"/>
    <dgm:cxn modelId="{F8AEBFD7-3EC9-4087-A346-F1C81BDE0EB7}" srcId="{3E0A28F4-5E0B-4088-99A4-9B808DDC16EA}" destId="{A0BB1924-255D-48AE-8C78-7B97E542A607}" srcOrd="0" destOrd="0" parTransId="{7A4ED169-08C0-4B1B-935A-EA469EC18418}" sibTransId="{77425847-35AE-4CBF-AD54-6BEBEAB532F0}"/>
    <dgm:cxn modelId="{777C99E2-7851-4019-90C2-50FA3674DD9E}" srcId="{C0A5FE91-8E83-4688-9026-54EED18C0820}" destId="{3E0A28F4-5E0B-4088-99A4-9B808DDC16EA}" srcOrd="0" destOrd="0" parTransId="{4E843C25-1379-4798-804C-F778A3AAFDA3}" sibTransId="{EBAB021C-BB08-45E5-B825-143D197E44F4}"/>
    <dgm:cxn modelId="{9C8EC872-E27D-461F-A68D-1010105EC404}" type="presParOf" srcId="{4F658A41-474D-46BA-8548-A537DA20F800}" destId="{CA043057-5791-406E-AC9B-10AB60E8A510}" srcOrd="0" destOrd="0" presId="urn:microsoft.com/office/officeart/2005/8/layout/hierarchy1"/>
    <dgm:cxn modelId="{4AC726B3-6E88-4C3A-963C-7CC2D42FC643}" type="presParOf" srcId="{CA043057-5791-406E-AC9B-10AB60E8A510}" destId="{2947788B-9161-4D93-8EA6-6E3DDEAB58B8}" srcOrd="0" destOrd="0" presId="urn:microsoft.com/office/officeart/2005/8/layout/hierarchy1"/>
    <dgm:cxn modelId="{2DAF2291-AD9A-4C29-9C9B-0DFEEA4C7DB9}" type="presParOf" srcId="{2947788B-9161-4D93-8EA6-6E3DDEAB58B8}" destId="{44722F02-C7D4-4B7B-B328-FCD6FB072CDA}" srcOrd="0" destOrd="0" presId="urn:microsoft.com/office/officeart/2005/8/layout/hierarchy1"/>
    <dgm:cxn modelId="{1488B708-3DDE-4D80-B27B-21F82DA1EA0E}" type="presParOf" srcId="{2947788B-9161-4D93-8EA6-6E3DDEAB58B8}" destId="{4CAE384E-0257-40E3-A1E9-C64500551133}" srcOrd="1" destOrd="0" presId="urn:microsoft.com/office/officeart/2005/8/layout/hierarchy1"/>
    <dgm:cxn modelId="{69F748C3-E5D4-4D3D-AD61-831EB416B52A}" type="presParOf" srcId="{CA043057-5791-406E-AC9B-10AB60E8A510}" destId="{EC0F6FE1-B992-4C00-910D-863E49E282EF}" srcOrd="1" destOrd="0" presId="urn:microsoft.com/office/officeart/2005/8/layout/hierarchy1"/>
    <dgm:cxn modelId="{AF1DB43C-845B-4CF7-99E9-773A8BFB086B}" type="presParOf" srcId="{EC0F6FE1-B992-4C00-910D-863E49E282EF}" destId="{93FFA9AC-17FB-4855-83F2-F00D45C7B750}" srcOrd="0" destOrd="0" presId="urn:microsoft.com/office/officeart/2005/8/layout/hierarchy1"/>
    <dgm:cxn modelId="{E44E0508-0B8D-449D-998A-10A33C3B3716}" type="presParOf" srcId="{EC0F6FE1-B992-4C00-910D-863E49E282EF}" destId="{057F21C9-6F6D-47C7-AF43-A918CDF2FFC8}" srcOrd="1" destOrd="0" presId="urn:microsoft.com/office/officeart/2005/8/layout/hierarchy1"/>
    <dgm:cxn modelId="{DDC9AA07-5B9D-4C94-9DDC-5BD59A1B2538}" type="presParOf" srcId="{057F21C9-6F6D-47C7-AF43-A918CDF2FFC8}" destId="{E204F4CB-074B-4BA6-B438-8CA5A1285B24}" srcOrd="0" destOrd="0" presId="urn:microsoft.com/office/officeart/2005/8/layout/hierarchy1"/>
    <dgm:cxn modelId="{65C8C9C7-170C-4CAB-9809-62F326850390}" type="presParOf" srcId="{E204F4CB-074B-4BA6-B438-8CA5A1285B24}" destId="{EEA4A612-F3B0-4A17-905F-4C3CD2220B1E}" srcOrd="0" destOrd="0" presId="urn:microsoft.com/office/officeart/2005/8/layout/hierarchy1"/>
    <dgm:cxn modelId="{239D4C7C-1F0C-4A77-BEA9-F64D8905E022}" type="presParOf" srcId="{E204F4CB-074B-4BA6-B438-8CA5A1285B24}" destId="{C99CD8F5-6E29-40CF-B114-97B2C32421BC}" srcOrd="1" destOrd="0" presId="urn:microsoft.com/office/officeart/2005/8/layout/hierarchy1"/>
    <dgm:cxn modelId="{B9A9E4B6-2272-40B4-A3B4-68BF18494C8F}" type="presParOf" srcId="{057F21C9-6F6D-47C7-AF43-A918CDF2FFC8}" destId="{136C904E-60AF-4D6F-9C20-A587BCE72D03}" srcOrd="1" destOrd="0" presId="urn:microsoft.com/office/officeart/2005/8/layout/hierarchy1"/>
    <dgm:cxn modelId="{0CF61B2D-46F4-4772-9102-8E0AFE8CB9FD}" type="presParOf" srcId="{EC0F6FE1-B992-4C00-910D-863E49E282EF}" destId="{21F131CC-B367-4AFC-9CE5-E5F8F756481C}" srcOrd="2" destOrd="0" presId="urn:microsoft.com/office/officeart/2005/8/layout/hierarchy1"/>
    <dgm:cxn modelId="{4031C5BA-615C-4604-9F94-D2FEB108F3C9}" type="presParOf" srcId="{EC0F6FE1-B992-4C00-910D-863E49E282EF}" destId="{6BA9C0E5-C2B2-42DE-9F36-A968CB6AC99F}" srcOrd="3" destOrd="0" presId="urn:microsoft.com/office/officeart/2005/8/layout/hierarchy1"/>
    <dgm:cxn modelId="{FD19D2E3-FDE5-46DA-9EE0-54BD3FC95EFF}" type="presParOf" srcId="{6BA9C0E5-C2B2-42DE-9F36-A968CB6AC99F}" destId="{BFE75164-1426-402D-8AA3-3FA0258F2931}" srcOrd="0" destOrd="0" presId="urn:microsoft.com/office/officeart/2005/8/layout/hierarchy1"/>
    <dgm:cxn modelId="{7C165933-9344-48EE-9FB0-32B7E5402027}" type="presParOf" srcId="{BFE75164-1426-402D-8AA3-3FA0258F2931}" destId="{B620EF2D-5577-4750-B111-45FC9B0DFC51}" srcOrd="0" destOrd="0" presId="urn:microsoft.com/office/officeart/2005/8/layout/hierarchy1"/>
    <dgm:cxn modelId="{560E2767-88FD-40C0-BD83-B813D5CE8CFA}" type="presParOf" srcId="{BFE75164-1426-402D-8AA3-3FA0258F2931}" destId="{5D69E625-9FF6-40CE-8A81-3D7B6AD446CB}" srcOrd="1" destOrd="0" presId="urn:microsoft.com/office/officeart/2005/8/layout/hierarchy1"/>
    <dgm:cxn modelId="{B263457F-731F-43F8-A727-1D6EAB172B80}" type="presParOf" srcId="{6BA9C0E5-C2B2-42DE-9F36-A968CB6AC99F}" destId="{694BC8D7-1D8F-4790-AD8E-ADBB23BE8A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4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Integration Patterns: </a:t>
          </a:r>
        </a:p>
        <a:p>
          <a:r>
            <a:rPr lang="en-IN" sz="4000" dirty="0"/>
            <a:t>Client Side UI Composition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5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Integration Patterns: </a:t>
          </a:r>
        </a:p>
        <a:p>
          <a:r>
            <a:rPr lang="en-IN" sz="7200" b="1" dirty="0">
              <a:solidFill>
                <a:srgbClr val="FF0000"/>
              </a:solidFill>
            </a:rPr>
            <a:t>Client Side UI Composition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6.xml><?xml version="1.0" encoding="utf-8"?>
<dgm:dataModel xmlns:dgm="http://schemas.openxmlformats.org/drawingml/2006/diagram" xmlns:a="http://schemas.openxmlformats.org/drawingml/2006/main">
  <dgm:ptLst>
    <dgm:pt modelId="{96998AF5-6615-439D-B535-83A392EB9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8D541B1-063B-462C-A67B-535475C88A62}">
      <dgm:prSet/>
      <dgm:spPr/>
      <dgm:t>
        <a:bodyPr/>
        <a:lstStyle/>
        <a:p>
          <a:r>
            <a:rPr lang="en-IN" dirty="0"/>
            <a:t>Evolution of UI with Microservices</a:t>
          </a:r>
        </a:p>
      </dgm:t>
    </dgm:pt>
    <dgm:pt modelId="{A7097BA9-85D6-4649-B549-CE0D5C13861A}" type="parTrans" cxnId="{B8B0BA65-2462-474F-A915-ED82173CBE99}">
      <dgm:prSet/>
      <dgm:spPr/>
      <dgm:t>
        <a:bodyPr/>
        <a:lstStyle/>
        <a:p>
          <a:endParaRPr lang="en-IN"/>
        </a:p>
      </dgm:t>
    </dgm:pt>
    <dgm:pt modelId="{697844B7-B79A-4F73-B6FE-7B71868D8219}" type="sibTrans" cxnId="{B8B0BA65-2462-474F-A915-ED82173CBE99}">
      <dgm:prSet/>
      <dgm:spPr/>
      <dgm:t>
        <a:bodyPr/>
        <a:lstStyle/>
        <a:p>
          <a:endParaRPr lang="en-IN"/>
        </a:p>
      </dgm:t>
    </dgm:pt>
    <dgm:pt modelId="{B1367906-58C8-48BB-A202-8D715020D60D}" type="pres">
      <dgm:prSet presAssocID="{96998AF5-6615-439D-B535-83A392EB9EED}" presName="linear" presStyleCnt="0">
        <dgm:presLayoutVars>
          <dgm:animLvl val="lvl"/>
          <dgm:resizeHandles val="exact"/>
        </dgm:presLayoutVars>
      </dgm:prSet>
      <dgm:spPr/>
    </dgm:pt>
    <dgm:pt modelId="{383B68DF-4C26-45CE-B084-B4465AE41AF2}" type="pres">
      <dgm:prSet presAssocID="{D8D541B1-063B-462C-A67B-535475C88A62}" presName="parentText" presStyleLbl="node1" presStyleIdx="0" presStyleCnt="1" custLinFactNeighborY="-19719">
        <dgm:presLayoutVars>
          <dgm:chMax val="0"/>
          <dgm:bulletEnabled val="1"/>
        </dgm:presLayoutVars>
      </dgm:prSet>
      <dgm:spPr/>
    </dgm:pt>
  </dgm:ptLst>
  <dgm:cxnLst>
    <dgm:cxn modelId="{5A90105B-6ACA-4ACE-9C23-1AAEBB01C5E2}" type="presOf" srcId="{D8D541B1-063B-462C-A67B-535475C88A62}" destId="{383B68DF-4C26-45CE-B084-B4465AE41AF2}" srcOrd="0" destOrd="0" presId="urn:microsoft.com/office/officeart/2005/8/layout/vList2"/>
    <dgm:cxn modelId="{B8B0BA65-2462-474F-A915-ED82173CBE99}" srcId="{96998AF5-6615-439D-B535-83A392EB9EED}" destId="{D8D541B1-063B-462C-A67B-535475C88A62}" srcOrd="0" destOrd="0" parTransId="{A7097BA9-85D6-4649-B549-CE0D5C13861A}" sibTransId="{697844B7-B79A-4F73-B6FE-7B71868D8219}"/>
    <dgm:cxn modelId="{485FDFF6-7154-466E-859A-D34CDAEBEC9D}" type="presOf" srcId="{96998AF5-6615-439D-B535-83A392EB9EED}" destId="{B1367906-58C8-48BB-A202-8D715020D60D}" srcOrd="0" destOrd="0" presId="urn:microsoft.com/office/officeart/2005/8/layout/vList2"/>
    <dgm:cxn modelId="{83649837-0CD1-4B50-B62E-3A779CA9B342}" type="presParOf" srcId="{B1367906-58C8-48BB-A202-8D715020D60D}" destId="{383B68DF-4C26-45CE-B084-B4465AE41AF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7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58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3200" dirty="0" err="1"/>
            <a:t>Microserivces</a:t>
          </a:r>
          <a:r>
            <a:rPr lang="en-IN" sz="3200" dirty="0"/>
            <a:t> Integration patterns: 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9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 err="1"/>
            <a:t>Microserivces</a:t>
          </a:r>
          <a:r>
            <a:rPr lang="en-IN" sz="4800" dirty="0"/>
            <a:t> Integration Patterns</a:t>
          </a:r>
        </a:p>
        <a:p>
          <a:r>
            <a:rPr lang="en-IN" sz="6000" b="1" dirty="0">
              <a:solidFill>
                <a:srgbClr val="FF0000"/>
              </a:solidFill>
            </a:rPr>
            <a:t>Summary</a:t>
          </a:r>
          <a:endParaRPr lang="en-IN" sz="60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Domain expertise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Easy and quick to scale – on demand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/>
            <a:t>Isolated decision making</a:t>
          </a:r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/>
            <a:t>Self Organisation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Quick response to change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Increase uptime</a:t>
          </a:r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/>
            <a:t>Can experiment with any tech</a:t>
          </a:r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E987253D-E34C-4E64-8841-C5B39FF2F202}">
      <dgm:prSet custT="1"/>
      <dgm:spPr/>
      <dgm:t>
        <a:bodyPr/>
        <a:lstStyle/>
        <a:p>
          <a:r>
            <a:rPr lang="en-IN" sz="2800" dirty="0"/>
            <a:t>Loose coupling</a:t>
          </a:r>
        </a:p>
      </dgm:t>
    </dgm:pt>
    <dgm:pt modelId="{1A18DFB8-5378-49BA-A73C-E286B5469F39}" type="parTrans" cxnId="{6F339C9A-3EEE-4681-B66F-F4FA3A18988B}">
      <dgm:prSet/>
      <dgm:spPr/>
      <dgm:t>
        <a:bodyPr/>
        <a:lstStyle/>
        <a:p>
          <a:endParaRPr lang="en-IN" sz="3600"/>
        </a:p>
      </dgm:t>
    </dgm:pt>
    <dgm:pt modelId="{01307C19-B8B6-457B-90A4-E1AB11CF1241}" type="sibTrans" cxnId="{6F339C9A-3EEE-4681-B66F-F4FA3A18988B}">
      <dgm:prSet/>
      <dgm:spPr/>
      <dgm:t>
        <a:bodyPr/>
        <a:lstStyle/>
        <a:p>
          <a:endParaRPr lang="en-IN" sz="3600"/>
        </a:p>
      </dgm:t>
    </dgm:pt>
    <dgm:pt modelId="{BC5850EA-C4F1-423B-A728-2E90EFB55FB0}">
      <dgm:prSet custT="1"/>
      <dgm:spPr/>
      <dgm:t>
        <a:bodyPr/>
        <a:lstStyle/>
        <a:p>
          <a:r>
            <a:rPr lang="en-IN" sz="2800" dirty="0"/>
            <a:t>Service reusability</a:t>
          </a:r>
        </a:p>
      </dgm:t>
    </dgm:pt>
    <dgm:pt modelId="{D7F0613F-64D0-4F0F-9A33-9A68326EB5A4}" type="parTrans" cxnId="{96BE5AE5-D003-4F40-B8FD-9195C5E0F03A}">
      <dgm:prSet/>
      <dgm:spPr/>
      <dgm:t>
        <a:bodyPr/>
        <a:lstStyle/>
        <a:p>
          <a:endParaRPr lang="en-IN" sz="3600"/>
        </a:p>
      </dgm:t>
    </dgm:pt>
    <dgm:pt modelId="{994EC545-F73C-4DE7-ABA5-CDF827D8708E}" type="sibTrans" cxnId="{96BE5AE5-D003-4F40-B8FD-9195C5E0F03A}">
      <dgm:prSet/>
      <dgm:spPr/>
      <dgm:t>
        <a:bodyPr/>
        <a:lstStyle/>
        <a:p>
          <a:endParaRPr lang="en-IN" sz="3600"/>
        </a:p>
      </dgm:t>
    </dgm:pt>
    <dgm:pt modelId="{F635A083-EAD3-412E-9C18-2BEC0477DF0D}">
      <dgm:prSet custT="1"/>
      <dgm:spPr/>
      <dgm:t>
        <a:bodyPr/>
        <a:lstStyle/>
        <a:p>
          <a:r>
            <a:rPr lang="en-IN" sz="2800" dirty="0"/>
            <a:t>Agile, SCRUM</a:t>
          </a:r>
        </a:p>
      </dgm:t>
    </dgm:pt>
    <dgm:pt modelId="{629CA96B-C19E-433A-8A25-372975031BD6}" type="parTrans" cxnId="{BC9731CD-A869-41B9-8FB6-FCCE936BB81D}">
      <dgm:prSet/>
      <dgm:spPr/>
      <dgm:t>
        <a:bodyPr/>
        <a:lstStyle/>
        <a:p>
          <a:endParaRPr lang="en-IN" sz="3600"/>
        </a:p>
      </dgm:t>
    </dgm:pt>
    <dgm:pt modelId="{246B1A7D-0358-40CA-9717-FBD4F7668067}" type="sibTrans" cxnId="{BC9731CD-A869-41B9-8FB6-FCCE936BB81D}">
      <dgm:prSet/>
      <dgm:spPr/>
      <dgm:t>
        <a:bodyPr/>
        <a:lstStyle/>
        <a:p>
          <a:endParaRPr lang="en-IN" sz="3600"/>
        </a:p>
      </dgm:t>
    </dgm:pt>
    <dgm:pt modelId="{FD5238CE-29C3-4D4D-8191-5ED444D8B809}">
      <dgm:prSet custT="1"/>
      <dgm:spPr/>
      <dgm:t>
        <a:bodyPr/>
        <a:lstStyle/>
        <a:p>
          <a:r>
            <a:rPr lang="en-IN" sz="2800" dirty="0"/>
            <a:t>Best for large scale apps</a:t>
          </a:r>
        </a:p>
      </dgm:t>
    </dgm:pt>
    <dgm:pt modelId="{5536F628-652C-41B6-955F-23411E9A2F14}" type="parTrans" cxnId="{1054CD30-84DF-4F38-89ED-B0649D1B6657}">
      <dgm:prSet/>
      <dgm:spPr/>
      <dgm:t>
        <a:bodyPr/>
        <a:lstStyle/>
        <a:p>
          <a:endParaRPr lang="en-IN" sz="3600"/>
        </a:p>
      </dgm:t>
    </dgm:pt>
    <dgm:pt modelId="{1EF4066A-3FC5-4BBA-A3CA-F8FD02B23B2E}" type="sibTrans" cxnId="{1054CD30-84DF-4F38-89ED-B0649D1B6657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41577800-BB72-4C43-88D0-BF888EFAA9AD}" type="pres">
      <dgm:prSet presAssocID="{331F21BA-E800-4431-9C57-6A381DB1A391}" presName="spacer" presStyleCnt="0"/>
      <dgm:spPr/>
    </dgm:pt>
    <dgm:pt modelId="{936B133F-343A-4FE1-9915-3FF79E39CD21}" type="pres">
      <dgm:prSet presAssocID="{E987253D-E34C-4E64-8841-C5B39FF2F202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444EA5AA-9E76-4C5B-B9B0-CD42028C8E4F}" type="pres">
      <dgm:prSet presAssocID="{01307C19-B8B6-457B-90A4-E1AB11CF1241}" presName="spacer" presStyleCnt="0"/>
      <dgm:spPr/>
    </dgm:pt>
    <dgm:pt modelId="{BF0A769F-E5ED-443A-BB48-CBDB18C1BAD6}" type="pres">
      <dgm:prSet presAssocID="{BC5850EA-C4F1-423B-A728-2E90EFB55FB0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CBE55163-8E62-4D0E-BA49-488E417F47AF}" type="pres">
      <dgm:prSet presAssocID="{994EC545-F73C-4DE7-ABA5-CDF827D8708E}" presName="spacer" presStyleCnt="0"/>
      <dgm:spPr/>
    </dgm:pt>
    <dgm:pt modelId="{FDAABC7D-E6B4-41F6-8C60-8920792D6727}" type="pres">
      <dgm:prSet presAssocID="{F635A083-EAD3-412E-9C18-2BEC0477DF0D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31329E76-6803-4F74-9CA4-2674FEB529A9}" type="pres">
      <dgm:prSet presAssocID="{246B1A7D-0358-40CA-9717-FBD4F7668067}" presName="spacer" presStyleCnt="0"/>
      <dgm:spPr/>
    </dgm:pt>
    <dgm:pt modelId="{7E19FD4F-D059-4622-AA6B-E63BDF3C3BD4}" type="pres">
      <dgm:prSet presAssocID="{FD5238CE-29C3-4D4D-8191-5ED444D8B809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5C5E690E-96D1-478B-9D86-FC20209D5620}" srcId="{969F0ABB-1582-4E1B-B2D5-3A1871E1609F}" destId="{538D827B-B728-4655-A395-BF5ADFC145B8}" srcOrd="6" destOrd="0" parTransId="{9BB2BF1A-A0E5-47B7-9CC9-72085E58F042}" sibTransId="{331F21BA-E800-4431-9C57-6A381DB1A391}"/>
    <dgm:cxn modelId="{0C4CEC1B-A52D-42C7-9CC7-F6705B24883C}" type="presOf" srcId="{FD5238CE-29C3-4D4D-8191-5ED444D8B809}" destId="{7E19FD4F-D059-4622-AA6B-E63BDF3C3BD4}" srcOrd="0" destOrd="0" presId="urn:microsoft.com/office/officeart/2005/8/layout/vList2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1054CD30-84DF-4F38-89ED-B0649D1B6657}" srcId="{969F0ABB-1582-4E1B-B2D5-3A1871E1609F}" destId="{FD5238CE-29C3-4D4D-8191-5ED444D8B809}" srcOrd="10" destOrd="0" parTransId="{5536F628-652C-41B6-955F-23411E9A2F14}" sibTransId="{1EF4066A-3FC5-4BBA-A3CA-F8FD02B23B2E}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1F668E6B-33B0-4D51-9093-9FDA1C8EF1CA}" type="presOf" srcId="{E987253D-E34C-4E64-8841-C5B39FF2F202}" destId="{936B133F-343A-4FE1-9915-3FF79E39CD21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6F339C9A-3EEE-4681-B66F-F4FA3A18988B}" srcId="{969F0ABB-1582-4E1B-B2D5-3A1871E1609F}" destId="{E987253D-E34C-4E64-8841-C5B39FF2F202}" srcOrd="7" destOrd="0" parTransId="{1A18DFB8-5378-49BA-A73C-E286B5469F39}" sibTransId="{01307C19-B8B6-457B-90A4-E1AB11CF1241}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81428FB3-F78B-4742-9719-9912D0401FD6}" type="presOf" srcId="{F635A083-EAD3-412E-9C18-2BEC0477DF0D}" destId="{FDAABC7D-E6B4-41F6-8C60-8920792D6727}" srcOrd="0" destOrd="0" presId="urn:microsoft.com/office/officeart/2005/8/layout/vList2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BC9731CD-A869-41B9-8FB6-FCCE936BB81D}" srcId="{969F0ABB-1582-4E1B-B2D5-3A1871E1609F}" destId="{F635A083-EAD3-412E-9C18-2BEC0477DF0D}" srcOrd="9" destOrd="0" parTransId="{629CA96B-C19E-433A-8A25-372975031BD6}" sibTransId="{246B1A7D-0358-40CA-9717-FBD4F7668067}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96BE5AE5-D003-4F40-B8FD-9195C5E0F03A}" srcId="{969F0ABB-1582-4E1B-B2D5-3A1871E1609F}" destId="{BC5850EA-C4F1-423B-A728-2E90EFB55FB0}" srcOrd="8" destOrd="0" parTransId="{D7F0613F-64D0-4F0F-9A33-9A68326EB5A4}" sibTransId="{994EC545-F73C-4DE7-ABA5-CDF827D8708E}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76D908F9-1811-4D9D-B706-1B744D7651B4}" type="presOf" srcId="{BC5850EA-C4F1-423B-A728-2E90EFB55FB0}" destId="{BF0A769F-E5ED-443A-BB48-CBDB18C1BAD6}" srcOrd="0" destOrd="0" presId="urn:microsoft.com/office/officeart/2005/8/layout/vList2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  <dgm:cxn modelId="{B3B83663-B1F9-4AC0-AC01-E6FA4A3D1276}" type="presParOf" srcId="{10996B25-43A5-4CFE-A118-11551AAE3ED1}" destId="{15F9C88E-DCAE-40E8-A5CC-8234F46ECB4F}" srcOrd="11" destOrd="0" presId="urn:microsoft.com/office/officeart/2005/8/layout/vList2"/>
    <dgm:cxn modelId="{A21A9299-4E3D-441B-B5BC-51B6F8577D73}" type="presParOf" srcId="{10996B25-43A5-4CFE-A118-11551AAE3ED1}" destId="{152B0341-E05D-4A02-8835-BA8CB01E5710}" srcOrd="12" destOrd="0" presId="urn:microsoft.com/office/officeart/2005/8/layout/vList2"/>
    <dgm:cxn modelId="{35DF4A09-4383-43EF-B317-6D44130A1C81}" type="presParOf" srcId="{10996B25-43A5-4CFE-A118-11551AAE3ED1}" destId="{41577800-BB72-4C43-88D0-BF888EFAA9AD}" srcOrd="13" destOrd="0" presId="urn:microsoft.com/office/officeart/2005/8/layout/vList2"/>
    <dgm:cxn modelId="{80382C65-BA53-4134-8367-A0591036A9CD}" type="presParOf" srcId="{10996B25-43A5-4CFE-A118-11551AAE3ED1}" destId="{936B133F-343A-4FE1-9915-3FF79E39CD21}" srcOrd="14" destOrd="0" presId="urn:microsoft.com/office/officeart/2005/8/layout/vList2"/>
    <dgm:cxn modelId="{C0564C91-428A-42A9-AF46-D20578191636}" type="presParOf" srcId="{10996B25-43A5-4CFE-A118-11551AAE3ED1}" destId="{444EA5AA-9E76-4C5B-B9B0-CD42028C8E4F}" srcOrd="15" destOrd="0" presId="urn:microsoft.com/office/officeart/2005/8/layout/vList2"/>
    <dgm:cxn modelId="{9A5A14B7-B8C6-44C8-8FB0-6BD660E7DD89}" type="presParOf" srcId="{10996B25-43A5-4CFE-A118-11551AAE3ED1}" destId="{BF0A769F-E5ED-443A-BB48-CBDB18C1BAD6}" srcOrd="16" destOrd="0" presId="urn:microsoft.com/office/officeart/2005/8/layout/vList2"/>
    <dgm:cxn modelId="{BAFA555F-4430-40A7-BB5C-C18EE7CD4B91}" type="presParOf" srcId="{10996B25-43A5-4CFE-A118-11551AAE3ED1}" destId="{CBE55163-8E62-4D0E-BA49-488E417F47AF}" srcOrd="17" destOrd="0" presId="urn:microsoft.com/office/officeart/2005/8/layout/vList2"/>
    <dgm:cxn modelId="{650F987F-509B-4FFB-9755-333F124BF86F}" type="presParOf" srcId="{10996B25-43A5-4CFE-A118-11551AAE3ED1}" destId="{FDAABC7D-E6B4-41F6-8C60-8920792D6727}" srcOrd="18" destOrd="0" presId="urn:microsoft.com/office/officeart/2005/8/layout/vList2"/>
    <dgm:cxn modelId="{3ACD899F-C8B2-4178-ADD7-048753ABB3F6}" type="presParOf" srcId="{10996B25-43A5-4CFE-A118-11551AAE3ED1}" destId="{31329E76-6803-4F74-9CA4-2674FEB529A9}" srcOrd="19" destOrd="0" presId="urn:microsoft.com/office/officeart/2005/8/layout/vList2"/>
    <dgm:cxn modelId="{1AC66AAF-4B3C-4F6D-8F5B-E1AD939BC8CF}" type="presParOf" srcId="{10996B25-43A5-4CFE-A118-11551AAE3ED1}" destId="{7E19FD4F-D059-4622-AA6B-E63BDF3C3BD4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0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1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3600" dirty="0"/>
            <a:t>Microservices Observability Patterns: </a:t>
          </a:r>
        </a:p>
        <a:p>
          <a:pPr>
            <a:lnSpc>
              <a:spcPct val="100000"/>
            </a:lnSpc>
          </a:pPr>
          <a:r>
            <a:rPr lang="en-IN" sz="3600" dirty="0"/>
            <a:t>Log Aggregation &amp; Distributed Tracing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2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Observability Patterns: </a:t>
          </a:r>
        </a:p>
        <a:p>
          <a:r>
            <a:rPr lang="en-IN" sz="4800" b="1" u="sng" dirty="0">
              <a:solidFill>
                <a:srgbClr val="FF0000"/>
              </a:solidFill>
            </a:rPr>
            <a:t>Log Aggregation &amp; Distributed Tracing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4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Observability Patterns: </a:t>
          </a:r>
        </a:p>
        <a:p>
          <a:r>
            <a:rPr lang="en-IN" sz="4000" dirty="0"/>
            <a:t>Performance Metrics &amp; Health Check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5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Observability Patterns: </a:t>
          </a:r>
        </a:p>
        <a:p>
          <a:r>
            <a:rPr lang="en-IN" sz="4800" b="1" u="sng" dirty="0">
              <a:solidFill>
                <a:srgbClr val="FF0000"/>
              </a:solidFill>
            </a:rPr>
            <a:t>Performance Metrics &amp; Health Check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6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7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Observability Patterns: </a:t>
          </a:r>
        </a:p>
        <a:p>
          <a:r>
            <a:rPr lang="en-IN" sz="4000" dirty="0"/>
            <a:t>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8.xml><?xml version="1.0" encoding="utf-8"?>
<dgm:dataModel xmlns:dgm="http://schemas.openxmlformats.org/drawingml/2006/diagram" xmlns:a="http://schemas.openxmlformats.org/drawingml/2006/main">
  <dgm:ptLst>
    <dgm:pt modelId="{96998AF5-6615-439D-B535-83A392EB9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8D541B1-063B-462C-A67B-535475C88A62}">
      <dgm:prSet/>
      <dgm:spPr/>
      <dgm:t>
        <a:bodyPr/>
        <a:lstStyle/>
        <a:p>
          <a:r>
            <a:rPr lang="en-IN" dirty="0"/>
            <a:t>Evolution of UI with Microservices</a:t>
          </a:r>
        </a:p>
      </dgm:t>
    </dgm:pt>
    <dgm:pt modelId="{A7097BA9-85D6-4649-B549-CE0D5C13861A}" type="parTrans" cxnId="{B8B0BA65-2462-474F-A915-ED82173CBE99}">
      <dgm:prSet/>
      <dgm:spPr/>
      <dgm:t>
        <a:bodyPr/>
        <a:lstStyle/>
        <a:p>
          <a:endParaRPr lang="en-IN"/>
        </a:p>
      </dgm:t>
    </dgm:pt>
    <dgm:pt modelId="{697844B7-B79A-4F73-B6FE-7B71868D8219}" type="sibTrans" cxnId="{B8B0BA65-2462-474F-A915-ED82173CBE99}">
      <dgm:prSet/>
      <dgm:spPr/>
      <dgm:t>
        <a:bodyPr/>
        <a:lstStyle/>
        <a:p>
          <a:endParaRPr lang="en-IN"/>
        </a:p>
      </dgm:t>
    </dgm:pt>
    <dgm:pt modelId="{B1367906-58C8-48BB-A202-8D715020D60D}" type="pres">
      <dgm:prSet presAssocID="{96998AF5-6615-439D-B535-83A392EB9EED}" presName="linear" presStyleCnt="0">
        <dgm:presLayoutVars>
          <dgm:animLvl val="lvl"/>
          <dgm:resizeHandles val="exact"/>
        </dgm:presLayoutVars>
      </dgm:prSet>
      <dgm:spPr/>
    </dgm:pt>
    <dgm:pt modelId="{383B68DF-4C26-45CE-B084-B4465AE41AF2}" type="pres">
      <dgm:prSet presAssocID="{D8D541B1-063B-462C-A67B-535475C88A62}" presName="parentText" presStyleLbl="node1" presStyleIdx="0" presStyleCnt="1" custLinFactNeighborY="-19719">
        <dgm:presLayoutVars>
          <dgm:chMax val="0"/>
          <dgm:bulletEnabled val="1"/>
        </dgm:presLayoutVars>
      </dgm:prSet>
      <dgm:spPr/>
    </dgm:pt>
  </dgm:ptLst>
  <dgm:cxnLst>
    <dgm:cxn modelId="{5A90105B-6ACA-4ACE-9C23-1AAEBB01C5E2}" type="presOf" srcId="{D8D541B1-063B-462C-A67B-535475C88A62}" destId="{383B68DF-4C26-45CE-B084-B4465AE41AF2}" srcOrd="0" destOrd="0" presId="urn:microsoft.com/office/officeart/2005/8/layout/vList2"/>
    <dgm:cxn modelId="{B8B0BA65-2462-474F-A915-ED82173CBE99}" srcId="{96998AF5-6615-439D-B535-83A392EB9EED}" destId="{D8D541B1-063B-462C-A67B-535475C88A62}" srcOrd="0" destOrd="0" parTransId="{A7097BA9-85D6-4649-B549-CE0D5C13861A}" sibTransId="{697844B7-B79A-4F73-B6FE-7B71868D8219}"/>
    <dgm:cxn modelId="{485FDFF6-7154-466E-859A-D34CDAEBEC9D}" type="presOf" srcId="{96998AF5-6615-439D-B535-83A392EB9EED}" destId="{B1367906-58C8-48BB-A202-8D715020D60D}" srcOrd="0" destOrd="0" presId="urn:microsoft.com/office/officeart/2005/8/layout/vList2"/>
    <dgm:cxn modelId="{83649837-0CD1-4B50-B62E-3A779CA9B342}" type="presParOf" srcId="{B1367906-58C8-48BB-A202-8D715020D60D}" destId="{383B68DF-4C26-45CE-B084-B4465AE41AF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9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800" dirty="0"/>
            <a:t>Microservices Integration Patterns: </a:t>
          </a:r>
        </a:p>
        <a:p>
          <a:r>
            <a:rPr lang="en-IN" sz="7200" b="1" dirty="0">
              <a:solidFill>
                <a:srgbClr val="FF0000"/>
              </a:solidFill>
            </a:rPr>
            <a:t>Aggregator</a:t>
          </a:r>
          <a:endParaRPr lang="en-IN" sz="7200" b="1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B8CAAF8-E1B9-49A6-BE91-FDE51FEFF5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02F815A-819F-4A12-BC31-B7F758B94170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Microservices :Challenges</a:t>
          </a:r>
        </a:p>
      </dgm:t>
    </dgm:pt>
    <dgm:pt modelId="{CE021887-C7C5-41AA-8D89-64D56FEE8968}" type="parTrans" cxnId="{85C9CF9F-C1EB-49F3-9326-A3B987670335}">
      <dgm:prSet/>
      <dgm:spPr/>
      <dgm:t>
        <a:bodyPr/>
        <a:lstStyle/>
        <a:p>
          <a:endParaRPr lang="en-IN"/>
        </a:p>
      </dgm:t>
    </dgm:pt>
    <dgm:pt modelId="{D07B87E2-BAB4-4001-8E61-5265EBDD8BD5}" type="sibTrans" cxnId="{85C9CF9F-C1EB-49F3-9326-A3B987670335}">
      <dgm:prSet/>
      <dgm:spPr/>
      <dgm:t>
        <a:bodyPr/>
        <a:lstStyle/>
        <a:p>
          <a:endParaRPr lang="en-IN"/>
        </a:p>
      </dgm:t>
    </dgm:pt>
    <dgm:pt modelId="{2439D7A5-364E-4A4D-A71F-236B5938F535}" type="pres">
      <dgm:prSet presAssocID="{AB8CAAF8-E1B9-49A6-BE91-FDE51FEFF5BD}" presName="linear" presStyleCnt="0">
        <dgm:presLayoutVars>
          <dgm:animLvl val="lvl"/>
          <dgm:resizeHandles val="exact"/>
        </dgm:presLayoutVars>
      </dgm:prSet>
      <dgm:spPr/>
    </dgm:pt>
    <dgm:pt modelId="{81BDA205-FA2E-42B1-B159-49F32F9A481B}" type="pres">
      <dgm:prSet presAssocID="{D02F815A-819F-4A12-BC31-B7F758B94170}" presName="parentText" presStyleLbl="node1" presStyleIdx="0" presStyleCnt="1" custLinFactNeighborX="1597" custLinFactNeighborY="-12620">
        <dgm:presLayoutVars>
          <dgm:chMax val="0"/>
          <dgm:bulletEnabled val="1"/>
        </dgm:presLayoutVars>
      </dgm:prSet>
      <dgm:spPr/>
    </dgm:pt>
  </dgm:ptLst>
  <dgm:cxnLst>
    <dgm:cxn modelId="{8C972780-77AD-4D95-9957-99B18C91FFE3}" type="presOf" srcId="{D02F815A-819F-4A12-BC31-B7F758B94170}" destId="{81BDA205-FA2E-42B1-B159-49F32F9A481B}" srcOrd="0" destOrd="0" presId="urn:microsoft.com/office/officeart/2005/8/layout/vList2"/>
    <dgm:cxn modelId="{85C9CF9F-C1EB-49F3-9326-A3B987670335}" srcId="{AB8CAAF8-E1B9-49A6-BE91-FDE51FEFF5BD}" destId="{D02F815A-819F-4A12-BC31-B7F758B94170}" srcOrd="0" destOrd="0" parTransId="{CE021887-C7C5-41AA-8D89-64D56FEE8968}" sibTransId="{D07B87E2-BAB4-4001-8E61-5265EBDD8BD5}"/>
    <dgm:cxn modelId="{881728FD-CE90-4FCE-83CD-590CD93BD98C}" type="presOf" srcId="{AB8CAAF8-E1B9-49A6-BE91-FDE51FEFF5BD}" destId="{2439D7A5-364E-4A4D-A71F-236B5938F535}" srcOrd="0" destOrd="0" presId="urn:microsoft.com/office/officeart/2005/8/layout/vList2"/>
    <dgm:cxn modelId="{BBB01FA8-5BAC-46C0-975A-34D372C1E7CB}" type="presParOf" srcId="{2439D7A5-364E-4A4D-A71F-236B5938F535}" destId="{81BDA205-FA2E-42B1-B159-49F32F9A48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70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71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 custT="1"/>
      <dgm:spPr/>
      <dgm:t>
        <a:bodyPr/>
        <a:lstStyle/>
        <a:p>
          <a:r>
            <a:rPr lang="en-IN" sz="4000" dirty="0"/>
            <a:t>Microservices Integration Patterns: </a:t>
          </a:r>
        </a:p>
        <a:p>
          <a:r>
            <a:rPr lang="en-IN" sz="4000" dirty="0"/>
            <a:t>Aggregator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9F0ABB-1582-4E1B-B2D5-3A1871E160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09EF71-5CDA-4D2F-BB99-E1C72ADAD3A2}">
      <dgm:prSet custT="1"/>
      <dgm:spPr/>
      <dgm:t>
        <a:bodyPr/>
        <a:lstStyle/>
        <a:p>
          <a:r>
            <a:rPr lang="en-IN" sz="2800" dirty="0"/>
            <a:t>Additional complexity with distributed systems</a:t>
          </a:r>
        </a:p>
      </dgm:t>
    </dgm:pt>
    <dgm:pt modelId="{08FA160F-9546-4E8A-B417-0F75A41DE139}" type="parTrans" cxnId="{735867DC-DB6B-4AEC-B3A6-6A8F671CF785}">
      <dgm:prSet/>
      <dgm:spPr/>
      <dgm:t>
        <a:bodyPr/>
        <a:lstStyle/>
        <a:p>
          <a:endParaRPr lang="en-IN" sz="3600"/>
        </a:p>
      </dgm:t>
    </dgm:pt>
    <dgm:pt modelId="{89FA009F-15B1-4C82-8203-8AFC8727FF70}" type="sibTrans" cxnId="{735867DC-DB6B-4AEC-B3A6-6A8F671CF785}">
      <dgm:prSet/>
      <dgm:spPr/>
      <dgm:t>
        <a:bodyPr/>
        <a:lstStyle/>
        <a:p>
          <a:endParaRPr lang="en-IN" sz="3600"/>
        </a:p>
      </dgm:t>
    </dgm:pt>
    <dgm:pt modelId="{AFD097C5-1DAB-4658-AF1F-FD0C52432CF6}">
      <dgm:prSet custT="1"/>
      <dgm:spPr/>
      <dgm:t>
        <a:bodyPr/>
        <a:lstStyle/>
        <a:p>
          <a:r>
            <a:rPr lang="en-IN" sz="2800" dirty="0"/>
            <a:t>Deployment complexity</a:t>
          </a:r>
        </a:p>
      </dgm:t>
    </dgm:pt>
    <dgm:pt modelId="{EEC876D7-115A-49A9-B808-5FA0DE47F020}" type="parTrans" cxnId="{660F161E-0079-4AB7-BD98-521A170D90F9}">
      <dgm:prSet/>
      <dgm:spPr/>
      <dgm:t>
        <a:bodyPr/>
        <a:lstStyle/>
        <a:p>
          <a:endParaRPr lang="en-IN" sz="3600"/>
        </a:p>
      </dgm:t>
    </dgm:pt>
    <dgm:pt modelId="{951C7308-8B70-49B4-88B5-F4792E547943}" type="sibTrans" cxnId="{660F161E-0079-4AB7-BD98-521A170D90F9}">
      <dgm:prSet/>
      <dgm:spPr/>
      <dgm:t>
        <a:bodyPr/>
        <a:lstStyle/>
        <a:p>
          <a:endParaRPr lang="en-IN" sz="3600"/>
        </a:p>
      </dgm:t>
    </dgm:pt>
    <dgm:pt modelId="{4141B000-5D68-4672-8A17-DF098B98F49D}">
      <dgm:prSet custT="1"/>
      <dgm:spPr/>
      <dgm:t>
        <a:bodyPr/>
        <a:lstStyle/>
        <a:p>
          <a:r>
            <a:rPr lang="en-IN" sz="2800" dirty="0"/>
            <a:t>Monitoring complexity</a:t>
          </a:r>
        </a:p>
      </dgm:t>
    </dgm:pt>
    <dgm:pt modelId="{7FDF27D8-BCEA-4D3E-90E8-E687AED819A6}" type="parTrans" cxnId="{6BE4EBF6-E32E-476F-9D70-E5F9D28CE962}">
      <dgm:prSet/>
      <dgm:spPr/>
      <dgm:t>
        <a:bodyPr/>
        <a:lstStyle/>
        <a:p>
          <a:endParaRPr lang="en-IN" sz="3600"/>
        </a:p>
      </dgm:t>
    </dgm:pt>
    <dgm:pt modelId="{C2A03C6C-C667-4EF6-A636-6606AD3D7E5D}" type="sibTrans" cxnId="{6BE4EBF6-E32E-476F-9D70-E5F9D28CE962}">
      <dgm:prSet/>
      <dgm:spPr/>
      <dgm:t>
        <a:bodyPr/>
        <a:lstStyle/>
        <a:p>
          <a:endParaRPr lang="en-IN" sz="3600"/>
        </a:p>
      </dgm:t>
    </dgm:pt>
    <dgm:pt modelId="{6F1C83AE-52DF-49E7-90D7-9AB30069A328}">
      <dgm:prSet custT="1"/>
      <dgm:spPr/>
      <dgm:t>
        <a:bodyPr/>
        <a:lstStyle/>
        <a:p>
          <a:r>
            <a:rPr lang="en-IN" sz="2800" dirty="0"/>
            <a:t>Increased resource consumption</a:t>
          </a:r>
        </a:p>
      </dgm:t>
    </dgm:pt>
    <dgm:pt modelId="{30611142-D797-4ECF-B6AE-333575D28E57}" type="parTrans" cxnId="{CE5AE0A2-51B2-4E30-B5AE-1239177CCE8F}">
      <dgm:prSet/>
      <dgm:spPr/>
      <dgm:t>
        <a:bodyPr/>
        <a:lstStyle/>
        <a:p>
          <a:endParaRPr lang="en-IN" sz="3600"/>
        </a:p>
      </dgm:t>
    </dgm:pt>
    <dgm:pt modelId="{B9277C8F-5CD9-443D-BA45-BF0EE9A4D87A}" type="sibTrans" cxnId="{CE5AE0A2-51B2-4E30-B5AE-1239177CCE8F}">
      <dgm:prSet/>
      <dgm:spPr/>
      <dgm:t>
        <a:bodyPr/>
        <a:lstStyle/>
        <a:p>
          <a:endParaRPr lang="en-IN" sz="3600"/>
        </a:p>
      </dgm:t>
    </dgm:pt>
    <dgm:pt modelId="{951A0119-A3AB-4B4A-8755-30FDF9D86EFE}">
      <dgm:prSet custT="1"/>
      <dgm:spPr/>
      <dgm:t>
        <a:bodyPr/>
        <a:lstStyle/>
        <a:p>
          <a:r>
            <a:rPr lang="en-IN" sz="2800" dirty="0"/>
            <a:t>Communication among services is challenging</a:t>
          </a:r>
        </a:p>
      </dgm:t>
    </dgm:pt>
    <dgm:pt modelId="{12349C8A-B338-4271-9019-341306FD6610}" type="parTrans" cxnId="{E05BDA83-090A-45E8-AEE6-F439DA10930C}">
      <dgm:prSet/>
      <dgm:spPr/>
      <dgm:t>
        <a:bodyPr/>
        <a:lstStyle/>
        <a:p>
          <a:endParaRPr lang="en-IN" sz="3600"/>
        </a:p>
      </dgm:t>
    </dgm:pt>
    <dgm:pt modelId="{71BE894D-B97C-4759-B104-69BA5CCED69A}" type="sibTrans" cxnId="{E05BDA83-090A-45E8-AEE6-F439DA10930C}">
      <dgm:prSet/>
      <dgm:spPr/>
      <dgm:t>
        <a:bodyPr/>
        <a:lstStyle/>
        <a:p>
          <a:endParaRPr lang="en-IN" sz="3600"/>
        </a:p>
      </dgm:t>
    </dgm:pt>
    <dgm:pt modelId="{07F43F5E-2808-438B-ACD4-0CCFC1B67440}">
      <dgm:prSet custT="1"/>
      <dgm:spPr/>
      <dgm:t>
        <a:bodyPr/>
        <a:lstStyle/>
        <a:p>
          <a:r>
            <a:rPr lang="en-IN" sz="2800" dirty="0"/>
            <a:t>Testing each service is also a challenge</a:t>
          </a:r>
        </a:p>
      </dgm:t>
    </dgm:pt>
    <dgm:pt modelId="{D8642275-7D4F-483A-832B-31BC32EC01F8}" type="parTrans" cxnId="{54983F32-6882-474F-9B27-8A207240AB27}">
      <dgm:prSet/>
      <dgm:spPr/>
      <dgm:t>
        <a:bodyPr/>
        <a:lstStyle/>
        <a:p>
          <a:endParaRPr lang="en-IN" sz="3600"/>
        </a:p>
      </dgm:t>
    </dgm:pt>
    <dgm:pt modelId="{99EEB39A-8882-4949-83E9-DD95BD2E1DE1}" type="sibTrans" cxnId="{54983F32-6882-474F-9B27-8A207240AB27}">
      <dgm:prSet/>
      <dgm:spPr/>
      <dgm:t>
        <a:bodyPr/>
        <a:lstStyle/>
        <a:p>
          <a:endParaRPr lang="en-IN" sz="3600"/>
        </a:p>
      </dgm:t>
    </dgm:pt>
    <dgm:pt modelId="{538D827B-B728-4655-A395-BF5ADFC145B8}">
      <dgm:prSet custT="1"/>
      <dgm:spPr/>
      <dgm:t>
        <a:bodyPr/>
        <a:lstStyle/>
        <a:p>
          <a:r>
            <a:rPr lang="en-IN" sz="2800" dirty="0"/>
            <a:t>Maintaining transnationality among services</a:t>
          </a:r>
        </a:p>
      </dgm:t>
    </dgm:pt>
    <dgm:pt modelId="{9BB2BF1A-A0E5-47B7-9CC9-72085E58F042}" type="parTrans" cxnId="{5C5E690E-96D1-478B-9D86-FC20209D5620}">
      <dgm:prSet/>
      <dgm:spPr/>
      <dgm:t>
        <a:bodyPr/>
        <a:lstStyle/>
        <a:p>
          <a:endParaRPr lang="en-IN" sz="3600"/>
        </a:p>
      </dgm:t>
    </dgm:pt>
    <dgm:pt modelId="{331F21BA-E800-4431-9C57-6A381DB1A391}" type="sibTrans" cxnId="{5C5E690E-96D1-478B-9D86-FC20209D5620}">
      <dgm:prSet/>
      <dgm:spPr/>
      <dgm:t>
        <a:bodyPr/>
        <a:lstStyle/>
        <a:p>
          <a:endParaRPr lang="en-IN" sz="3600"/>
        </a:p>
      </dgm:t>
    </dgm:pt>
    <dgm:pt modelId="{10996B25-43A5-4CFE-A118-11551AAE3ED1}" type="pres">
      <dgm:prSet presAssocID="{969F0ABB-1582-4E1B-B2D5-3A1871E1609F}" presName="linear" presStyleCnt="0">
        <dgm:presLayoutVars>
          <dgm:animLvl val="lvl"/>
          <dgm:resizeHandles val="exact"/>
        </dgm:presLayoutVars>
      </dgm:prSet>
      <dgm:spPr/>
    </dgm:pt>
    <dgm:pt modelId="{52043563-06A7-40FC-A298-4FC2A5FFB41B}" type="pres">
      <dgm:prSet presAssocID="{4609EF71-5CDA-4D2F-BB99-E1C72ADAD3A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C48E11D-C049-4ACB-B7D7-26126A4F91D9}" type="pres">
      <dgm:prSet presAssocID="{89FA009F-15B1-4C82-8203-8AFC8727FF70}" presName="spacer" presStyleCnt="0"/>
      <dgm:spPr/>
    </dgm:pt>
    <dgm:pt modelId="{D001D36F-5ABB-4C6E-A000-4FCCD9C3375D}" type="pres">
      <dgm:prSet presAssocID="{AFD097C5-1DAB-4658-AF1F-FD0C52432CF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C2935AC-5A57-4D4B-A790-A2D68C201ECC}" type="pres">
      <dgm:prSet presAssocID="{951C7308-8B70-49B4-88B5-F4792E547943}" presName="spacer" presStyleCnt="0"/>
      <dgm:spPr/>
    </dgm:pt>
    <dgm:pt modelId="{1538B6C2-CBA4-4CD7-AA0C-F1B8996FD1E6}" type="pres">
      <dgm:prSet presAssocID="{4141B000-5D68-4672-8A17-DF098B98F49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7EB1D4A-4477-4E7F-9976-318135539A04}" type="pres">
      <dgm:prSet presAssocID="{C2A03C6C-C667-4EF6-A636-6606AD3D7E5D}" presName="spacer" presStyleCnt="0"/>
      <dgm:spPr/>
    </dgm:pt>
    <dgm:pt modelId="{AA6E315B-0CAB-4B77-880D-070E63E5B517}" type="pres">
      <dgm:prSet presAssocID="{6F1C83AE-52DF-49E7-90D7-9AB30069A32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52CF7A20-1C64-4119-BC63-833F7A65C231}" type="pres">
      <dgm:prSet presAssocID="{B9277C8F-5CD9-443D-BA45-BF0EE9A4D87A}" presName="spacer" presStyleCnt="0"/>
      <dgm:spPr/>
    </dgm:pt>
    <dgm:pt modelId="{AA538003-ACE5-427F-8C03-E47078C60368}" type="pres">
      <dgm:prSet presAssocID="{951A0119-A3AB-4B4A-8755-30FDF9D86EF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B4B6BDD-39B7-4FF6-B7D2-85891FEB257C}" type="pres">
      <dgm:prSet presAssocID="{71BE894D-B97C-4759-B104-69BA5CCED69A}" presName="spacer" presStyleCnt="0"/>
      <dgm:spPr/>
    </dgm:pt>
    <dgm:pt modelId="{997C2473-F8AD-4044-85A0-BB62A769B857}" type="pres">
      <dgm:prSet presAssocID="{07F43F5E-2808-438B-ACD4-0CCFC1B6744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5F9C88E-DCAE-40E8-A5CC-8234F46ECB4F}" type="pres">
      <dgm:prSet presAssocID="{99EEB39A-8882-4949-83E9-DD95BD2E1DE1}" presName="spacer" presStyleCnt="0"/>
      <dgm:spPr/>
    </dgm:pt>
    <dgm:pt modelId="{152B0341-E05D-4A02-8835-BA8CB01E5710}" type="pres">
      <dgm:prSet presAssocID="{538D827B-B728-4655-A395-BF5ADFC145B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C5E690E-96D1-478B-9D86-FC20209D5620}" srcId="{969F0ABB-1582-4E1B-B2D5-3A1871E1609F}" destId="{538D827B-B728-4655-A395-BF5ADFC145B8}" srcOrd="6" destOrd="0" parTransId="{9BB2BF1A-A0E5-47B7-9CC9-72085E58F042}" sibTransId="{331F21BA-E800-4431-9C57-6A381DB1A391}"/>
    <dgm:cxn modelId="{660F161E-0079-4AB7-BD98-521A170D90F9}" srcId="{969F0ABB-1582-4E1B-B2D5-3A1871E1609F}" destId="{AFD097C5-1DAB-4658-AF1F-FD0C52432CF6}" srcOrd="1" destOrd="0" parTransId="{EEC876D7-115A-49A9-B808-5FA0DE47F020}" sibTransId="{951C7308-8B70-49B4-88B5-F4792E547943}"/>
    <dgm:cxn modelId="{9750A624-2174-4C74-B25B-857FBA7192F2}" type="presOf" srcId="{969F0ABB-1582-4E1B-B2D5-3A1871E1609F}" destId="{10996B25-43A5-4CFE-A118-11551AAE3ED1}" srcOrd="0" destOrd="0" presId="urn:microsoft.com/office/officeart/2005/8/layout/vList2"/>
    <dgm:cxn modelId="{54983F32-6882-474F-9B27-8A207240AB27}" srcId="{969F0ABB-1582-4E1B-B2D5-3A1871E1609F}" destId="{07F43F5E-2808-438B-ACD4-0CCFC1B67440}" srcOrd="5" destOrd="0" parTransId="{D8642275-7D4F-483A-832B-31BC32EC01F8}" sibTransId="{99EEB39A-8882-4949-83E9-DD95BD2E1DE1}"/>
    <dgm:cxn modelId="{609C5C39-E63C-4EC8-9A7F-FEF41029FBFD}" type="presOf" srcId="{4141B000-5D68-4672-8A17-DF098B98F49D}" destId="{1538B6C2-CBA4-4CD7-AA0C-F1B8996FD1E6}" srcOrd="0" destOrd="0" presId="urn:microsoft.com/office/officeart/2005/8/layout/vList2"/>
    <dgm:cxn modelId="{7CC0544F-9389-4983-9CB2-5501DE4CA517}" type="presOf" srcId="{538D827B-B728-4655-A395-BF5ADFC145B8}" destId="{152B0341-E05D-4A02-8835-BA8CB01E5710}" srcOrd="0" destOrd="0" presId="urn:microsoft.com/office/officeart/2005/8/layout/vList2"/>
    <dgm:cxn modelId="{52EE9F51-FA89-4C63-9709-5A11E2B7D536}" type="presOf" srcId="{AFD097C5-1DAB-4658-AF1F-FD0C52432CF6}" destId="{D001D36F-5ABB-4C6E-A000-4FCCD9C3375D}" srcOrd="0" destOrd="0" presId="urn:microsoft.com/office/officeart/2005/8/layout/vList2"/>
    <dgm:cxn modelId="{B4303574-7295-427A-A730-83AB94E4AB93}" type="presOf" srcId="{6F1C83AE-52DF-49E7-90D7-9AB30069A328}" destId="{AA6E315B-0CAB-4B77-880D-070E63E5B517}" srcOrd="0" destOrd="0" presId="urn:microsoft.com/office/officeart/2005/8/layout/vList2"/>
    <dgm:cxn modelId="{E05BDA83-090A-45E8-AEE6-F439DA10930C}" srcId="{969F0ABB-1582-4E1B-B2D5-3A1871E1609F}" destId="{951A0119-A3AB-4B4A-8755-30FDF9D86EFE}" srcOrd="4" destOrd="0" parTransId="{12349C8A-B338-4271-9019-341306FD6610}" sibTransId="{71BE894D-B97C-4759-B104-69BA5CCED69A}"/>
    <dgm:cxn modelId="{AECC6A93-D6E0-4ED1-9DE8-F40A53DA89E8}" type="presOf" srcId="{951A0119-A3AB-4B4A-8755-30FDF9D86EFE}" destId="{AA538003-ACE5-427F-8C03-E47078C60368}" srcOrd="0" destOrd="0" presId="urn:microsoft.com/office/officeart/2005/8/layout/vList2"/>
    <dgm:cxn modelId="{CE5AE0A2-51B2-4E30-B5AE-1239177CCE8F}" srcId="{969F0ABB-1582-4E1B-B2D5-3A1871E1609F}" destId="{6F1C83AE-52DF-49E7-90D7-9AB30069A328}" srcOrd="3" destOrd="0" parTransId="{30611142-D797-4ECF-B6AE-333575D28E57}" sibTransId="{B9277C8F-5CD9-443D-BA45-BF0EE9A4D87A}"/>
    <dgm:cxn modelId="{5B581ECD-D0CC-4868-8109-5DBC25B444DC}" type="presOf" srcId="{07F43F5E-2808-438B-ACD4-0CCFC1B67440}" destId="{997C2473-F8AD-4044-85A0-BB62A769B857}" srcOrd="0" destOrd="0" presId="urn:microsoft.com/office/officeart/2005/8/layout/vList2"/>
    <dgm:cxn modelId="{038223CD-4E90-4E12-8DD8-944C84D5E630}" type="presOf" srcId="{4609EF71-5CDA-4D2F-BB99-E1C72ADAD3A2}" destId="{52043563-06A7-40FC-A298-4FC2A5FFB41B}" srcOrd="0" destOrd="0" presId="urn:microsoft.com/office/officeart/2005/8/layout/vList2"/>
    <dgm:cxn modelId="{735867DC-DB6B-4AEC-B3A6-6A8F671CF785}" srcId="{969F0ABB-1582-4E1B-B2D5-3A1871E1609F}" destId="{4609EF71-5CDA-4D2F-BB99-E1C72ADAD3A2}" srcOrd="0" destOrd="0" parTransId="{08FA160F-9546-4E8A-B417-0F75A41DE139}" sibTransId="{89FA009F-15B1-4C82-8203-8AFC8727FF70}"/>
    <dgm:cxn modelId="{6BE4EBF6-E32E-476F-9D70-E5F9D28CE962}" srcId="{969F0ABB-1582-4E1B-B2D5-3A1871E1609F}" destId="{4141B000-5D68-4672-8A17-DF098B98F49D}" srcOrd="2" destOrd="0" parTransId="{7FDF27D8-BCEA-4D3E-90E8-E687AED819A6}" sibTransId="{C2A03C6C-C667-4EF6-A636-6606AD3D7E5D}"/>
    <dgm:cxn modelId="{AC336CDA-A606-4EFD-B28A-22B511DD5F1E}" type="presParOf" srcId="{10996B25-43A5-4CFE-A118-11551AAE3ED1}" destId="{52043563-06A7-40FC-A298-4FC2A5FFB41B}" srcOrd="0" destOrd="0" presId="urn:microsoft.com/office/officeart/2005/8/layout/vList2"/>
    <dgm:cxn modelId="{1F1A73C4-B97C-4CF7-B0FB-DE1312465AC6}" type="presParOf" srcId="{10996B25-43A5-4CFE-A118-11551AAE3ED1}" destId="{BC48E11D-C049-4ACB-B7D7-26126A4F91D9}" srcOrd="1" destOrd="0" presId="urn:microsoft.com/office/officeart/2005/8/layout/vList2"/>
    <dgm:cxn modelId="{3FC18C6D-30DF-4965-B8C9-8CC81E4133F4}" type="presParOf" srcId="{10996B25-43A5-4CFE-A118-11551AAE3ED1}" destId="{D001D36F-5ABB-4C6E-A000-4FCCD9C3375D}" srcOrd="2" destOrd="0" presId="urn:microsoft.com/office/officeart/2005/8/layout/vList2"/>
    <dgm:cxn modelId="{93AF0FE3-F87B-48FC-86E2-569DAB99D683}" type="presParOf" srcId="{10996B25-43A5-4CFE-A118-11551AAE3ED1}" destId="{AC2935AC-5A57-4D4B-A790-A2D68C201ECC}" srcOrd="3" destOrd="0" presId="urn:microsoft.com/office/officeart/2005/8/layout/vList2"/>
    <dgm:cxn modelId="{8339D435-E2F1-4DF9-BE27-DAA30A36F88A}" type="presParOf" srcId="{10996B25-43A5-4CFE-A118-11551AAE3ED1}" destId="{1538B6C2-CBA4-4CD7-AA0C-F1B8996FD1E6}" srcOrd="4" destOrd="0" presId="urn:microsoft.com/office/officeart/2005/8/layout/vList2"/>
    <dgm:cxn modelId="{4B64B427-FAC0-4DE7-842A-08C42EB8A503}" type="presParOf" srcId="{10996B25-43A5-4CFE-A118-11551AAE3ED1}" destId="{17EB1D4A-4477-4E7F-9976-318135539A04}" srcOrd="5" destOrd="0" presId="urn:microsoft.com/office/officeart/2005/8/layout/vList2"/>
    <dgm:cxn modelId="{5FDD26E3-3ADC-4309-8C21-5C102708B6EA}" type="presParOf" srcId="{10996B25-43A5-4CFE-A118-11551AAE3ED1}" destId="{AA6E315B-0CAB-4B77-880D-070E63E5B517}" srcOrd="6" destOrd="0" presId="urn:microsoft.com/office/officeart/2005/8/layout/vList2"/>
    <dgm:cxn modelId="{6195DEF1-DD0C-4AF1-95C4-8C73FD2B61C6}" type="presParOf" srcId="{10996B25-43A5-4CFE-A118-11551AAE3ED1}" destId="{52CF7A20-1C64-4119-BC63-833F7A65C231}" srcOrd="7" destOrd="0" presId="urn:microsoft.com/office/officeart/2005/8/layout/vList2"/>
    <dgm:cxn modelId="{0238CDBA-77FC-45C5-B6FF-FC3205A44956}" type="presParOf" srcId="{10996B25-43A5-4CFE-A118-11551AAE3ED1}" destId="{AA538003-ACE5-427F-8C03-E47078C60368}" srcOrd="8" destOrd="0" presId="urn:microsoft.com/office/officeart/2005/8/layout/vList2"/>
    <dgm:cxn modelId="{6CC9BA2B-C22A-4BFD-A800-31C0A2F74D36}" type="presParOf" srcId="{10996B25-43A5-4CFE-A118-11551AAE3ED1}" destId="{9B4B6BDD-39B7-4FF6-B7D2-85891FEB257C}" srcOrd="9" destOrd="0" presId="urn:microsoft.com/office/officeart/2005/8/layout/vList2"/>
    <dgm:cxn modelId="{7CB34FEF-DC9D-432A-AFB2-A9C8C2FAEF4B}" type="presParOf" srcId="{10996B25-43A5-4CFE-A118-11551AAE3ED1}" destId="{997C2473-F8AD-4044-85A0-BB62A769B857}" srcOrd="10" destOrd="0" presId="urn:microsoft.com/office/officeart/2005/8/layout/vList2"/>
    <dgm:cxn modelId="{B3B83663-B1F9-4AC0-AC01-E6FA4A3D1276}" type="presParOf" srcId="{10996B25-43A5-4CFE-A118-11551AAE3ED1}" destId="{15F9C88E-DCAE-40E8-A5CC-8234F46ECB4F}" srcOrd="11" destOrd="0" presId="urn:microsoft.com/office/officeart/2005/8/layout/vList2"/>
    <dgm:cxn modelId="{A21A9299-4E3D-441B-B5BC-51B6F8577D73}" type="presParOf" srcId="{10996B25-43A5-4CFE-A118-11551AAE3ED1}" destId="{152B0341-E05D-4A02-8835-BA8CB01E571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334013DD-2CDB-4A5C-8AFB-A5EBFAD8C25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3CF519F-3DC1-4C1E-BECC-28A41F7F1A71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Fundamental problems with Monoliths which can’t be solved without changing the architecture??</a:t>
          </a:r>
        </a:p>
      </dgm:t>
    </dgm:pt>
    <dgm:pt modelId="{765393CC-B825-4F82-911A-D682FC179B1D}" type="parTrans" cxnId="{5AE20041-7F66-4478-BA90-802681E572A0}">
      <dgm:prSet/>
      <dgm:spPr/>
      <dgm:t>
        <a:bodyPr/>
        <a:lstStyle/>
        <a:p>
          <a:endParaRPr lang="en-IN"/>
        </a:p>
      </dgm:t>
    </dgm:pt>
    <dgm:pt modelId="{139FFCA8-0748-4E91-8962-B560F2299597}" type="sibTrans" cxnId="{5AE20041-7F66-4478-BA90-802681E572A0}">
      <dgm:prSet/>
      <dgm:spPr/>
      <dgm:t>
        <a:bodyPr/>
        <a:lstStyle/>
        <a:p>
          <a:endParaRPr lang="en-IN"/>
        </a:p>
      </dgm:t>
    </dgm:pt>
    <dgm:pt modelId="{9BA629B4-6D93-4B4B-81E8-F5BB3591D183}" type="pres">
      <dgm:prSet presAssocID="{334013DD-2CDB-4A5C-8AFB-A5EBFAD8C257}" presName="Name0" presStyleCnt="0">
        <dgm:presLayoutVars>
          <dgm:dir/>
          <dgm:resizeHandles val="exact"/>
        </dgm:presLayoutVars>
      </dgm:prSet>
      <dgm:spPr/>
    </dgm:pt>
    <dgm:pt modelId="{34D681F7-EDDB-493D-8512-F0EDA193C42A}" type="pres">
      <dgm:prSet presAssocID="{03CF519F-3DC1-4C1E-BECC-28A41F7F1A71}" presName="node" presStyleLbl="node1" presStyleIdx="0" presStyleCnt="1">
        <dgm:presLayoutVars>
          <dgm:bulletEnabled val="1"/>
        </dgm:presLayoutVars>
      </dgm:prSet>
      <dgm:spPr/>
    </dgm:pt>
  </dgm:ptLst>
  <dgm:cxnLst>
    <dgm:cxn modelId="{9EDB723B-626B-47E8-9475-D59D98AB7BD8}" type="presOf" srcId="{334013DD-2CDB-4A5C-8AFB-A5EBFAD8C257}" destId="{9BA629B4-6D93-4B4B-81E8-F5BB3591D183}" srcOrd="0" destOrd="0" presId="urn:microsoft.com/office/officeart/2005/8/layout/process1"/>
    <dgm:cxn modelId="{5AE20041-7F66-4478-BA90-802681E572A0}" srcId="{334013DD-2CDB-4A5C-8AFB-A5EBFAD8C257}" destId="{03CF519F-3DC1-4C1E-BECC-28A41F7F1A71}" srcOrd="0" destOrd="0" parTransId="{765393CC-B825-4F82-911A-D682FC179B1D}" sibTransId="{139FFCA8-0748-4E91-8962-B560F2299597}"/>
    <dgm:cxn modelId="{1604C5B1-391A-49BC-A328-8B3947A15CFF}" type="presOf" srcId="{03CF519F-3DC1-4C1E-BECC-28A41F7F1A71}" destId="{34D681F7-EDDB-493D-8512-F0EDA193C42A}" srcOrd="0" destOrd="0" presId="urn:microsoft.com/office/officeart/2005/8/layout/process1"/>
    <dgm:cxn modelId="{5D6EF313-0529-4690-B13A-803FE0BA9C30}" type="presParOf" srcId="{9BA629B4-6D93-4B4B-81E8-F5BB3591D183}" destId="{34D681F7-EDDB-493D-8512-F0EDA193C42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</dgm:pt>
  </dgm:ptLst>
  <dgm:cxnLst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659ABE3-90FD-4754-AC36-EC11569D086E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480ADA1F-7924-408F-B14A-4785AA43589E}">
      <dgm:prSet/>
      <dgm:spPr/>
      <dgm:t>
        <a:bodyPr/>
        <a:lstStyle/>
        <a:p>
          <a:r>
            <a:rPr lang="en-IN"/>
            <a:t>Response to change – bug fix or adding new feature</a:t>
          </a:r>
        </a:p>
      </dgm:t>
    </dgm:pt>
    <dgm:pt modelId="{EFB970E5-7139-4B2E-B789-0DB93D1D3945}" type="parTrans" cxnId="{F391AFE1-F2E8-4801-A528-A05706BE6447}">
      <dgm:prSet/>
      <dgm:spPr/>
      <dgm:t>
        <a:bodyPr/>
        <a:lstStyle/>
        <a:p>
          <a:endParaRPr lang="en-IN"/>
        </a:p>
      </dgm:t>
    </dgm:pt>
    <dgm:pt modelId="{0EAB54DD-DFC8-40A0-A205-A8FB4BC8DC69}" type="sibTrans" cxnId="{F391AFE1-F2E8-4801-A528-A05706BE6447}">
      <dgm:prSet/>
      <dgm:spPr/>
      <dgm:t>
        <a:bodyPr/>
        <a:lstStyle/>
        <a:p>
          <a:endParaRPr lang="en-IN"/>
        </a:p>
      </dgm:t>
    </dgm:pt>
    <dgm:pt modelId="{639E80B0-E64D-4F5E-94B9-F2C66E7C2C90}">
      <dgm:prSet/>
      <dgm:spPr/>
      <dgm:t>
        <a:bodyPr/>
        <a:lstStyle/>
        <a:p>
          <a:r>
            <a:rPr lang="en-IN"/>
            <a:t>On demand scaling</a:t>
          </a:r>
        </a:p>
      </dgm:t>
    </dgm:pt>
    <dgm:pt modelId="{5858148E-0603-4D55-A15A-3EF8DDFBA664}" type="parTrans" cxnId="{FAFA90C8-DF5E-4473-95F1-1EE505E4C58B}">
      <dgm:prSet/>
      <dgm:spPr/>
      <dgm:t>
        <a:bodyPr/>
        <a:lstStyle/>
        <a:p>
          <a:endParaRPr lang="en-IN"/>
        </a:p>
      </dgm:t>
    </dgm:pt>
    <dgm:pt modelId="{B0BEFCD8-5E45-44EC-890C-7FA42855D7C4}" type="sibTrans" cxnId="{FAFA90C8-DF5E-4473-95F1-1EE505E4C58B}">
      <dgm:prSet/>
      <dgm:spPr/>
      <dgm:t>
        <a:bodyPr/>
        <a:lstStyle/>
        <a:p>
          <a:endParaRPr lang="en-IN"/>
        </a:p>
      </dgm:t>
    </dgm:pt>
    <dgm:pt modelId="{FDB462A0-743D-46FD-BFDC-D68F4E921CC1}">
      <dgm:prSet/>
      <dgm:spPr/>
      <dgm:t>
        <a:bodyPr/>
        <a:lstStyle/>
        <a:p>
          <a:r>
            <a:rPr lang="en-IN" dirty="0"/>
            <a:t>Flexibility</a:t>
          </a:r>
        </a:p>
      </dgm:t>
    </dgm:pt>
    <dgm:pt modelId="{0203F659-C1A6-4CEC-8E5C-7CB9DEB5B8FC}" type="parTrans" cxnId="{2413073A-A3A2-4F09-84C2-C47C80C93A3E}">
      <dgm:prSet/>
      <dgm:spPr/>
      <dgm:t>
        <a:bodyPr/>
        <a:lstStyle/>
        <a:p>
          <a:endParaRPr lang="en-IN"/>
        </a:p>
      </dgm:t>
    </dgm:pt>
    <dgm:pt modelId="{513E1A19-491D-405E-9A07-E2CA290F64B5}" type="sibTrans" cxnId="{2413073A-A3A2-4F09-84C2-C47C80C93A3E}">
      <dgm:prSet/>
      <dgm:spPr/>
      <dgm:t>
        <a:bodyPr/>
        <a:lstStyle/>
        <a:p>
          <a:endParaRPr lang="en-IN"/>
        </a:p>
      </dgm:t>
    </dgm:pt>
    <dgm:pt modelId="{342676A6-BD08-4B44-9693-5F6E07C1B8B9}">
      <dgm:prSet/>
      <dgm:spPr/>
      <dgm:t>
        <a:bodyPr/>
        <a:lstStyle/>
        <a:p>
          <a:r>
            <a:rPr lang="en-IN"/>
            <a:t>Adopting new technologies for better performance</a:t>
          </a:r>
        </a:p>
      </dgm:t>
    </dgm:pt>
    <dgm:pt modelId="{88A0263B-D9EF-4797-A216-72D20B57E9B8}" type="parTrans" cxnId="{5948FE75-0429-41DA-9083-ED2CB4ECA5A8}">
      <dgm:prSet/>
      <dgm:spPr/>
      <dgm:t>
        <a:bodyPr/>
        <a:lstStyle/>
        <a:p>
          <a:endParaRPr lang="en-IN"/>
        </a:p>
      </dgm:t>
    </dgm:pt>
    <dgm:pt modelId="{9C1CC4B3-21FA-4892-B490-4B6470F418B7}" type="sibTrans" cxnId="{5948FE75-0429-41DA-9083-ED2CB4ECA5A8}">
      <dgm:prSet/>
      <dgm:spPr/>
      <dgm:t>
        <a:bodyPr/>
        <a:lstStyle/>
        <a:p>
          <a:endParaRPr lang="en-IN"/>
        </a:p>
      </dgm:t>
    </dgm:pt>
    <dgm:pt modelId="{940ED86D-BA4A-462F-BD9D-7ECDC4D38A99}" type="pres">
      <dgm:prSet presAssocID="{3659ABE3-90FD-4754-AC36-EC11569D086E}" presName="Name0" presStyleCnt="0">
        <dgm:presLayoutVars>
          <dgm:dir/>
          <dgm:resizeHandles val="exact"/>
        </dgm:presLayoutVars>
      </dgm:prSet>
      <dgm:spPr/>
    </dgm:pt>
    <dgm:pt modelId="{F630A36E-86A1-4D2D-BE0C-1C8D2934F3BE}" type="pres">
      <dgm:prSet presAssocID="{480ADA1F-7924-408F-B14A-4785AA43589E}" presName="Name5" presStyleLbl="vennNode1" presStyleIdx="0" presStyleCnt="4">
        <dgm:presLayoutVars>
          <dgm:bulletEnabled val="1"/>
        </dgm:presLayoutVars>
      </dgm:prSet>
      <dgm:spPr/>
    </dgm:pt>
    <dgm:pt modelId="{9489EDF0-3CA3-494C-949A-C9D90339B942}" type="pres">
      <dgm:prSet presAssocID="{0EAB54DD-DFC8-40A0-A205-A8FB4BC8DC69}" presName="space" presStyleCnt="0"/>
      <dgm:spPr/>
    </dgm:pt>
    <dgm:pt modelId="{0D8145ED-DF3B-4B48-BA82-79E1DF680AE0}" type="pres">
      <dgm:prSet presAssocID="{639E80B0-E64D-4F5E-94B9-F2C66E7C2C90}" presName="Name5" presStyleLbl="vennNode1" presStyleIdx="1" presStyleCnt="4">
        <dgm:presLayoutVars>
          <dgm:bulletEnabled val="1"/>
        </dgm:presLayoutVars>
      </dgm:prSet>
      <dgm:spPr/>
    </dgm:pt>
    <dgm:pt modelId="{D63D6312-7090-43D6-BCD8-F794D7A08389}" type="pres">
      <dgm:prSet presAssocID="{B0BEFCD8-5E45-44EC-890C-7FA42855D7C4}" presName="space" presStyleCnt="0"/>
      <dgm:spPr/>
    </dgm:pt>
    <dgm:pt modelId="{B01D9DD5-02B9-49D5-81BB-1DD994C25197}" type="pres">
      <dgm:prSet presAssocID="{FDB462A0-743D-46FD-BFDC-D68F4E921CC1}" presName="Name5" presStyleLbl="vennNode1" presStyleIdx="2" presStyleCnt="4">
        <dgm:presLayoutVars>
          <dgm:bulletEnabled val="1"/>
        </dgm:presLayoutVars>
      </dgm:prSet>
      <dgm:spPr/>
    </dgm:pt>
    <dgm:pt modelId="{44058A8B-59D1-4BCA-9539-7D500C0C0EAF}" type="pres">
      <dgm:prSet presAssocID="{513E1A19-491D-405E-9A07-E2CA290F64B5}" presName="space" presStyleCnt="0"/>
      <dgm:spPr/>
    </dgm:pt>
    <dgm:pt modelId="{F96CCBF5-C361-42C9-ADB7-F45240B4A136}" type="pres">
      <dgm:prSet presAssocID="{342676A6-BD08-4B44-9693-5F6E07C1B8B9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EB5E209-7464-485F-A154-9BD95907AEA1}" type="presOf" srcId="{342676A6-BD08-4B44-9693-5F6E07C1B8B9}" destId="{F96CCBF5-C361-42C9-ADB7-F45240B4A136}" srcOrd="0" destOrd="0" presId="urn:microsoft.com/office/officeart/2005/8/layout/venn3"/>
    <dgm:cxn modelId="{AAC4E00E-A2C9-4337-A5DB-83788326F494}" type="presOf" srcId="{639E80B0-E64D-4F5E-94B9-F2C66E7C2C90}" destId="{0D8145ED-DF3B-4B48-BA82-79E1DF680AE0}" srcOrd="0" destOrd="0" presId="urn:microsoft.com/office/officeart/2005/8/layout/venn3"/>
    <dgm:cxn modelId="{25D54B39-A0AB-4D3E-B009-9E2FBF0A39CB}" type="presOf" srcId="{480ADA1F-7924-408F-B14A-4785AA43589E}" destId="{F630A36E-86A1-4D2D-BE0C-1C8D2934F3BE}" srcOrd="0" destOrd="0" presId="urn:microsoft.com/office/officeart/2005/8/layout/venn3"/>
    <dgm:cxn modelId="{2413073A-A3A2-4F09-84C2-C47C80C93A3E}" srcId="{3659ABE3-90FD-4754-AC36-EC11569D086E}" destId="{FDB462A0-743D-46FD-BFDC-D68F4E921CC1}" srcOrd="2" destOrd="0" parTransId="{0203F659-C1A6-4CEC-8E5C-7CB9DEB5B8FC}" sibTransId="{513E1A19-491D-405E-9A07-E2CA290F64B5}"/>
    <dgm:cxn modelId="{5948FE75-0429-41DA-9083-ED2CB4ECA5A8}" srcId="{3659ABE3-90FD-4754-AC36-EC11569D086E}" destId="{342676A6-BD08-4B44-9693-5F6E07C1B8B9}" srcOrd="3" destOrd="0" parTransId="{88A0263B-D9EF-4797-A216-72D20B57E9B8}" sibTransId="{9C1CC4B3-21FA-4892-B490-4B6470F418B7}"/>
    <dgm:cxn modelId="{2BDDBF56-4CFB-4F11-9025-2C51EAC41F75}" type="presOf" srcId="{FDB462A0-743D-46FD-BFDC-D68F4E921CC1}" destId="{B01D9DD5-02B9-49D5-81BB-1DD994C25197}" srcOrd="0" destOrd="0" presId="urn:microsoft.com/office/officeart/2005/8/layout/venn3"/>
    <dgm:cxn modelId="{FAFA90C8-DF5E-4473-95F1-1EE505E4C58B}" srcId="{3659ABE3-90FD-4754-AC36-EC11569D086E}" destId="{639E80B0-E64D-4F5E-94B9-F2C66E7C2C90}" srcOrd="1" destOrd="0" parTransId="{5858148E-0603-4D55-A15A-3EF8DDFBA664}" sibTransId="{B0BEFCD8-5E45-44EC-890C-7FA42855D7C4}"/>
    <dgm:cxn modelId="{A6CA56D3-F21A-4C9A-A1C4-9A15E2A4F1EB}" type="presOf" srcId="{3659ABE3-90FD-4754-AC36-EC11569D086E}" destId="{940ED86D-BA4A-462F-BD9D-7ECDC4D38A99}" srcOrd="0" destOrd="0" presId="urn:microsoft.com/office/officeart/2005/8/layout/venn3"/>
    <dgm:cxn modelId="{F391AFE1-F2E8-4801-A528-A05706BE6447}" srcId="{3659ABE3-90FD-4754-AC36-EC11569D086E}" destId="{480ADA1F-7924-408F-B14A-4785AA43589E}" srcOrd="0" destOrd="0" parTransId="{EFB970E5-7139-4B2E-B789-0DB93D1D3945}" sibTransId="{0EAB54DD-DFC8-40A0-A205-A8FB4BC8DC69}"/>
    <dgm:cxn modelId="{4FB74750-D011-43CC-95AA-1766E4CBBB6F}" type="presParOf" srcId="{940ED86D-BA4A-462F-BD9D-7ECDC4D38A99}" destId="{F630A36E-86A1-4D2D-BE0C-1C8D2934F3BE}" srcOrd="0" destOrd="0" presId="urn:microsoft.com/office/officeart/2005/8/layout/venn3"/>
    <dgm:cxn modelId="{09F8B856-2032-4625-96B3-32A4E2FE1B35}" type="presParOf" srcId="{940ED86D-BA4A-462F-BD9D-7ECDC4D38A99}" destId="{9489EDF0-3CA3-494C-949A-C9D90339B942}" srcOrd="1" destOrd="0" presId="urn:microsoft.com/office/officeart/2005/8/layout/venn3"/>
    <dgm:cxn modelId="{7CAB2823-77A6-4AA6-B347-3B1A71A05F4C}" type="presParOf" srcId="{940ED86D-BA4A-462F-BD9D-7ECDC4D38A99}" destId="{0D8145ED-DF3B-4B48-BA82-79E1DF680AE0}" srcOrd="2" destOrd="0" presId="urn:microsoft.com/office/officeart/2005/8/layout/venn3"/>
    <dgm:cxn modelId="{C7B51646-33EB-44E6-AE0C-1A098AC6256E}" type="presParOf" srcId="{940ED86D-BA4A-462F-BD9D-7ECDC4D38A99}" destId="{D63D6312-7090-43D6-BCD8-F794D7A08389}" srcOrd="3" destOrd="0" presId="urn:microsoft.com/office/officeart/2005/8/layout/venn3"/>
    <dgm:cxn modelId="{766FC86A-8763-4C6F-BA88-9F475A65313A}" type="presParOf" srcId="{940ED86D-BA4A-462F-BD9D-7ECDC4D38A99}" destId="{B01D9DD5-02B9-49D5-81BB-1DD994C25197}" srcOrd="4" destOrd="0" presId="urn:microsoft.com/office/officeart/2005/8/layout/venn3"/>
    <dgm:cxn modelId="{93185226-DFCC-4A47-8A89-07B266461BED}" type="presParOf" srcId="{940ED86D-BA4A-462F-BD9D-7ECDC4D38A99}" destId="{44058A8B-59D1-4BCA-9539-7D500C0C0EAF}" srcOrd="5" destOrd="0" presId="urn:microsoft.com/office/officeart/2005/8/layout/venn3"/>
    <dgm:cxn modelId="{F2C19369-28DB-48FF-A7D4-EB9CA0752F7A}" type="presParOf" srcId="{940ED86D-BA4A-462F-BD9D-7ECDC4D38A99}" destId="{F96CCBF5-C361-42C9-ADB7-F45240B4A136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Microservices : Design principles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/>
      <dgm:spPr/>
      <dgm:t>
        <a:bodyPr/>
        <a:lstStyle/>
        <a:p>
          <a:r>
            <a:rPr lang="en-IN" dirty="0"/>
            <a:t>Microservices: design principles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031D0FD-2694-41F4-911F-A3EA97251DB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3D958430-118E-455B-8EC2-FAA9E160CAD4}">
      <dgm:prSet/>
      <dgm:spPr/>
      <dgm:t>
        <a:bodyPr/>
        <a:lstStyle/>
        <a:p>
          <a:r>
            <a:rPr lang="en-IN"/>
            <a:t>Why?? </a:t>
          </a:r>
          <a:br>
            <a:rPr lang="en-IN"/>
          </a:br>
          <a:r>
            <a:rPr lang="en-IN"/>
            <a:t>Is it mandatory to go through these?</a:t>
          </a:r>
        </a:p>
      </dgm:t>
    </dgm:pt>
    <dgm:pt modelId="{69756AD3-4402-4312-A503-2BC09AA8839F}" type="parTrans" cxnId="{010FEB5C-7799-4E26-BD4D-4E4C8F5E26F3}">
      <dgm:prSet/>
      <dgm:spPr/>
      <dgm:t>
        <a:bodyPr/>
        <a:lstStyle/>
        <a:p>
          <a:endParaRPr lang="en-IN"/>
        </a:p>
      </dgm:t>
    </dgm:pt>
    <dgm:pt modelId="{25324C9B-F4B9-47C5-BF9B-EC0D5AD3CD7B}" type="sibTrans" cxnId="{010FEB5C-7799-4E26-BD4D-4E4C8F5E26F3}">
      <dgm:prSet/>
      <dgm:spPr/>
      <dgm:t>
        <a:bodyPr/>
        <a:lstStyle/>
        <a:p>
          <a:endParaRPr lang="en-IN"/>
        </a:p>
      </dgm:t>
    </dgm:pt>
    <dgm:pt modelId="{36155EE9-E19C-44CB-9CA3-B3B1BA1B0774}" type="pres">
      <dgm:prSet presAssocID="{B031D0FD-2694-41F4-911F-A3EA97251DBB}" presName="linear" presStyleCnt="0">
        <dgm:presLayoutVars>
          <dgm:animLvl val="lvl"/>
          <dgm:resizeHandles val="exact"/>
        </dgm:presLayoutVars>
      </dgm:prSet>
      <dgm:spPr/>
    </dgm:pt>
    <dgm:pt modelId="{A2CDEBA6-B9CC-46FF-A635-7ACE5E1A7818}" type="pres">
      <dgm:prSet presAssocID="{3D958430-118E-455B-8EC2-FAA9E160CAD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10FEB5C-7799-4E26-BD4D-4E4C8F5E26F3}" srcId="{B031D0FD-2694-41F4-911F-A3EA97251DBB}" destId="{3D958430-118E-455B-8EC2-FAA9E160CAD4}" srcOrd="0" destOrd="0" parTransId="{69756AD3-4402-4312-A503-2BC09AA8839F}" sibTransId="{25324C9B-F4B9-47C5-BF9B-EC0D5AD3CD7B}"/>
    <dgm:cxn modelId="{62CB0F8C-CA3D-4286-A837-2F51D6201015}" type="presOf" srcId="{B031D0FD-2694-41F4-911F-A3EA97251DBB}" destId="{36155EE9-E19C-44CB-9CA3-B3B1BA1B0774}" srcOrd="0" destOrd="0" presId="urn:microsoft.com/office/officeart/2005/8/layout/vList2"/>
    <dgm:cxn modelId="{C9C0D4AF-C8C2-49F6-BE91-46115B8C132F}" type="presOf" srcId="{3D958430-118E-455B-8EC2-FAA9E160CAD4}" destId="{A2CDEBA6-B9CC-46FF-A635-7ACE5E1A7818}" srcOrd="0" destOrd="0" presId="urn:microsoft.com/office/officeart/2005/8/layout/vList2"/>
    <dgm:cxn modelId="{246E6FAE-A54A-483B-8999-C3EF0E0E196D}" type="presParOf" srcId="{36155EE9-E19C-44CB-9CA3-B3B1BA1B0774}" destId="{A2CDEBA6-B9CC-46FF-A635-7ACE5E1A78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ACCD108-BCD2-4F01-B4E1-427E208E0D9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BBC137F-A212-4BE1-9210-20ABD0E5F9A7}">
      <dgm:prSet/>
      <dgm:spPr/>
      <dgm:t>
        <a:bodyPr/>
        <a:lstStyle/>
        <a:p>
          <a:r>
            <a:rPr lang="en-IN"/>
            <a:t>Independent/ Autonomous</a:t>
          </a:r>
        </a:p>
      </dgm:t>
    </dgm:pt>
    <dgm:pt modelId="{45D4F2B7-CC91-4B63-A832-EC4EC366EF74}" type="parTrans" cxnId="{91560C08-3495-4E4B-8AF5-729B1D1E6697}">
      <dgm:prSet/>
      <dgm:spPr/>
      <dgm:t>
        <a:bodyPr/>
        <a:lstStyle/>
        <a:p>
          <a:endParaRPr lang="en-IN"/>
        </a:p>
      </dgm:t>
    </dgm:pt>
    <dgm:pt modelId="{56792745-7780-4918-8B24-0E104A302FC7}" type="sibTrans" cxnId="{91560C08-3495-4E4B-8AF5-729B1D1E6697}">
      <dgm:prSet/>
      <dgm:spPr/>
      <dgm:t>
        <a:bodyPr/>
        <a:lstStyle/>
        <a:p>
          <a:endParaRPr lang="en-IN"/>
        </a:p>
      </dgm:t>
    </dgm:pt>
    <dgm:pt modelId="{66B5E946-C37B-4E56-8B58-98397D309812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Resilient/ Fault Tolerant/ Design For Failure</a:t>
          </a:r>
        </a:p>
      </dgm:t>
    </dgm:pt>
    <dgm:pt modelId="{3FED5957-D54E-4DC2-83F0-1D884DF09D5A}" type="parTrans" cxnId="{4CDB6BE1-5A09-4161-BE49-CBAE8037300E}">
      <dgm:prSet/>
      <dgm:spPr/>
      <dgm:t>
        <a:bodyPr/>
        <a:lstStyle/>
        <a:p>
          <a:endParaRPr lang="en-IN"/>
        </a:p>
      </dgm:t>
    </dgm:pt>
    <dgm:pt modelId="{88D04207-A78A-431C-84C2-8519B9722749}" type="sibTrans" cxnId="{4CDB6BE1-5A09-4161-BE49-CBAE8037300E}">
      <dgm:prSet/>
      <dgm:spPr/>
      <dgm:t>
        <a:bodyPr/>
        <a:lstStyle/>
        <a:p>
          <a:endParaRPr lang="en-IN"/>
        </a:p>
      </dgm:t>
    </dgm:pt>
    <dgm:pt modelId="{A353BDCD-CE3A-41E9-8184-0391D9723026}">
      <dgm:prSet/>
      <dgm:spPr/>
      <dgm:t>
        <a:bodyPr/>
        <a:lstStyle/>
        <a:p>
          <a:r>
            <a:rPr lang="en-IN" dirty="0"/>
            <a:t>Observable</a:t>
          </a:r>
        </a:p>
      </dgm:t>
    </dgm:pt>
    <dgm:pt modelId="{4E78FA2F-D213-454B-8742-96DB4AD6BE9D}" type="parTrans" cxnId="{DE4CC80D-06C0-4E05-A23D-61EF8374EB40}">
      <dgm:prSet/>
      <dgm:spPr/>
      <dgm:t>
        <a:bodyPr/>
        <a:lstStyle/>
        <a:p>
          <a:endParaRPr lang="en-IN"/>
        </a:p>
      </dgm:t>
    </dgm:pt>
    <dgm:pt modelId="{B8462B8A-C55E-4C03-B1DB-0B91DA16CB3A}" type="sibTrans" cxnId="{DE4CC80D-06C0-4E05-A23D-61EF8374EB40}">
      <dgm:prSet/>
      <dgm:spPr/>
      <dgm:t>
        <a:bodyPr/>
        <a:lstStyle/>
        <a:p>
          <a:endParaRPr lang="en-IN"/>
        </a:p>
      </dgm:t>
    </dgm:pt>
    <dgm:pt modelId="{384C1709-4A6E-4A18-9357-756144224972}">
      <dgm:prSet/>
      <dgm:spPr/>
      <dgm:t>
        <a:bodyPr/>
        <a:lstStyle/>
        <a:p>
          <a:r>
            <a:rPr lang="en-IN" dirty="0"/>
            <a:t>Discoverable</a:t>
          </a:r>
        </a:p>
      </dgm:t>
    </dgm:pt>
    <dgm:pt modelId="{426E7A29-86B5-44EE-9399-F4159CFC31BC}" type="parTrans" cxnId="{D32BAEED-ED5B-437F-B61D-FB3F96738B77}">
      <dgm:prSet/>
      <dgm:spPr/>
      <dgm:t>
        <a:bodyPr/>
        <a:lstStyle/>
        <a:p>
          <a:endParaRPr lang="en-IN"/>
        </a:p>
      </dgm:t>
    </dgm:pt>
    <dgm:pt modelId="{C874BC04-8BA2-4872-B687-26CD800E6E03}" type="sibTrans" cxnId="{D32BAEED-ED5B-437F-B61D-FB3F96738B77}">
      <dgm:prSet/>
      <dgm:spPr/>
      <dgm:t>
        <a:bodyPr/>
        <a:lstStyle/>
        <a:p>
          <a:endParaRPr lang="en-IN"/>
        </a:p>
      </dgm:t>
    </dgm:pt>
    <dgm:pt modelId="{66FE10BA-B208-463B-A217-DB0EE819A9B6}">
      <dgm:prSet/>
      <dgm:spPr/>
      <dgm:t>
        <a:bodyPr/>
        <a:lstStyle/>
        <a:p>
          <a:r>
            <a:rPr lang="en-IN" dirty="0"/>
            <a:t>Domain Driven</a:t>
          </a:r>
        </a:p>
      </dgm:t>
    </dgm:pt>
    <dgm:pt modelId="{CACFA2D4-5274-41D9-8200-BD924F8F9A18}" type="parTrans" cxnId="{3FCC98B5-8554-4FB2-B6E7-45D7B97A3EC8}">
      <dgm:prSet/>
      <dgm:spPr/>
      <dgm:t>
        <a:bodyPr/>
        <a:lstStyle/>
        <a:p>
          <a:endParaRPr lang="en-IN"/>
        </a:p>
      </dgm:t>
    </dgm:pt>
    <dgm:pt modelId="{79B7467C-9389-4DC3-BF4A-5360E325DDF0}" type="sibTrans" cxnId="{3FCC98B5-8554-4FB2-B6E7-45D7B97A3EC8}">
      <dgm:prSet/>
      <dgm:spPr/>
      <dgm:t>
        <a:bodyPr/>
        <a:lstStyle/>
        <a:p>
          <a:endParaRPr lang="en-IN"/>
        </a:p>
      </dgm:t>
    </dgm:pt>
    <dgm:pt modelId="{786BA10E-8A04-4682-87E7-3BCE123BD00B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High Cohesion</a:t>
          </a:r>
        </a:p>
      </dgm:t>
    </dgm:pt>
    <dgm:pt modelId="{8F95B272-B14D-439C-8C18-CDAEE6A256F9}" type="parTrans" cxnId="{10BD660B-F42C-4402-A132-2C97A055A7F9}">
      <dgm:prSet/>
      <dgm:spPr/>
      <dgm:t>
        <a:bodyPr/>
        <a:lstStyle/>
        <a:p>
          <a:endParaRPr lang="en-IN"/>
        </a:p>
      </dgm:t>
    </dgm:pt>
    <dgm:pt modelId="{952D9494-0977-48A4-A5CB-629451BF361C}" type="sibTrans" cxnId="{10BD660B-F42C-4402-A132-2C97A055A7F9}">
      <dgm:prSet/>
      <dgm:spPr/>
      <dgm:t>
        <a:bodyPr/>
        <a:lstStyle/>
        <a:p>
          <a:endParaRPr lang="en-IN"/>
        </a:p>
      </dgm:t>
    </dgm:pt>
    <dgm:pt modelId="{33E0F8FF-7C1E-4C54-B47A-51458B0CE8DB}">
      <dgm:prSet/>
      <dgm:spPr>
        <a:solidFill>
          <a:srgbClr val="00B0F0"/>
        </a:solidFill>
      </dgm:spPr>
      <dgm:t>
        <a:bodyPr/>
        <a:lstStyle/>
        <a:p>
          <a:r>
            <a:rPr lang="en-IN" dirty="0"/>
            <a:t>Single Source Of Truth</a:t>
          </a:r>
        </a:p>
      </dgm:t>
    </dgm:pt>
    <dgm:pt modelId="{3DF01478-3104-414D-9C03-C1F32D5A48C9}" type="parTrans" cxnId="{F2EE7C32-5B1F-412D-ACE4-1E4014B5DACD}">
      <dgm:prSet/>
      <dgm:spPr/>
      <dgm:t>
        <a:bodyPr/>
        <a:lstStyle/>
        <a:p>
          <a:endParaRPr lang="en-IN"/>
        </a:p>
      </dgm:t>
    </dgm:pt>
    <dgm:pt modelId="{DEAFB25E-ECE4-49BB-A7C1-5D2B7F46C43C}" type="sibTrans" cxnId="{F2EE7C32-5B1F-412D-ACE4-1E4014B5DACD}">
      <dgm:prSet/>
      <dgm:spPr/>
      <dgm:t>
        <a:bodyPr/>
        <a:lstStyle/>
        <a:p>
          <a:endParaRPr lang="en-IN"/>
        </a:p>
      </dgm:t>
    </dgm:pt>
    <dgm:pt modelId="{ABCD500C-9200-4509-975D-6A11D9093256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IN" dirty="0"/>
            <a:t>Decentralization</a:t>
          </a:r>
        </a:p>
      </dgm:t>
    </dgm:pt>
    <dgm:pt modelId="{85E3D1DA-C467-4F80-AF2B-0EF16F23C811}" type="parTrans" cxnId="{292AF53B-E733-4551-A774-ABA051E8FD2E}">
      <dgm:prSet/>
      <dgm:spPr/>
      <dgm:t>
        <a:bodyPr/>
        <a:lstStyle/>
        <a:p>
          <a:endParaRPr lang="en-IN"/>
        </a:p>
      </dgm:t>
    </dgm:pt>
    <dgm:pt modelId="{986EF95B-F902-4BA7-80C6-467F364718A9}" type="sibTrans" cxnId="{292AF53B-E733-4551-A774-ABA051E8FD2E}">
      <dgm:prSet/>
      <dgm:spPr/>
      <dgm:t>
        <a:bodyPr/>
        <a:lstStyle/>
        <a:p>
          <a:endParaRPr lang="en-IN"/>
        </a:p>
      </dgm:t>
    </dgm:pt>
    <dgm:pt modelId="{604D63E5-FAB9-43D5-A724-8D131AE00987}" type="pres">
      <dgm:prSet presAssocID="{CACCD108-BCD2-4F01-B4E1-427E208E0D9F}" presName="diagram" presStyleCnt="0">
        <dgm:presLayoutVars>
          <dgm:dir/>
          <dgm:resizeHandles val="exact"/>
        </dgm:presLayoutVars>
      </dgm:prSet>
      <dgm:spPr/>
    </dgm:pt>
    <dgm:pt modelId="{65E130FA-3C45-4BB7-8206-555C7365BECD}" type="pres">
      <dgm:prSet presAssocID="{1BBC137F-A212-4BE1-9210-20ABD0E5F9A7}" presName="node" presStyleLbl="node1" presStyleIdx="0" presStyleCnt="8">
        <dgm:presLayoutVars>
          <dgm:bulletEnabled val="1"/>
        </dgm:presLayoutVars>
      </dgm:prSet>
      <dgm:spPr/>
    </dgm:pt>
    <dgm:pt modelId="{A7ECC774-0737-49FB-936B-DE56FCAE9E3D}" type="pres">
      <dgm:prSet presAssocID="{56792745-7780-4918-8B24-0E104A302FC7}" presName="sibTrans" presStyleCnt="0"/>
      <dgm:spPr/>
    </dgm:pt>
    <dgm:pt modelId="{FF6EB87E-92B4-42D1-8E5C-22D44B73A2EB}" type="pres">
      <dgm:prSet presAssocID="{66B5E946-C37B-4E56-8B58-98397D309812}" presName="node" presStyleLbl="node1" presStyleIdx="1" presStyleCnt="8">
        <dgm:presLayoutVars>
          <dgm:bulletEnabled val="1"/>
        </dgm:presLayoutVars>
      </dgm:prSet>
      <dgm:spPr/>
    </dgm:pt>
    <dgm:pt modelId="{335EDD05-002B-4209-A009-FFA654F88566}" type="pres">
      <dgm:prSet presAssocID="{88D04207-A78A-431C-84C2-8519B9722749}" presName="sibTrans" presStyleCnt="0"/>
      <dgm:spPr/>
    </dgm:pt>
    <dgm:pt modelId="{D32D627C-917F-4788-B6EF-A25680864752}" type="pres">
      <dgm:prSet presAssocID="{A353BDCD-CE3A-41E9-8184-0391D9723026}" presName="node" presStyleLbl="node1" presStyleIdx="2" presStyleCnt="8" custLinFactNeighborX="445">
        <dgm:presLayoutVars>
          <dgm:bulletEnabled val="1"/>
        </dgm:presLayoutVars>
      </dgm:prSet>
      <dgm:spPr/>
    </dgm:pt>
    <dgm:pt modelId="{06173F4E-E77B-466F-8CD3-735DB07354BC}" type="pres">
      <dgm:prSet presAssocID="{B8462B8A-C55E-4C03-B1DB-0B91DA16CB3A}" presName="sibTrans" presStyleCnt="0"/>
      <dgm:spPr/>
    </dgm:pt>
    <dgm:pt modelId="{615CBAF2-2F2E-409C-92EC-3D77CBF75DC9}" type="pres">
      <dgm:prSet presAssocID="{384C1709-4A6E-4A18-9357-756144224972}" presName="node" presStyleLbl="node1" presStyleIdx="3" presStyleCnt="8">
        <dgm:presLayoutVars>
          <dgm:bulletEnabled val="1"/>
        </dgm:presLayoutVars>
      </dgm:prSet>
      <dgm:spPr/>
    </dgm:pt>
    <dgm:pt modelId="{1ED4B043-F709-4479-9BE5-C5412FD796BB}" type="pres">
      <dgm:prSet presAssocID="{C874BC04-8BA2-4872-B687-26CD800E6E03}" presName="sibTrans" presStyleCnt="0"/>
      <dgm:spPr/>
    </dgm:pt>
    <dgm:pt modelId="{9611E07A-9879-462F-BB02-D972A96A8E05}" type="pres">
      <dgm:prSet presAssocID="{66FE10BA-B208-463B-A217-DB0EE819A9B6}" presName="node" presStyleLbl="node1" presStyleIdx="4" presStyleCnt="8">
        <dgm:presLayoutVars>
          <dgm:bulletEnabled val="1"/>
        </dgm:presLayoutVars>
      </dgm:prSet>
      <dgm:spPr/>
    </dgm:pt>
    <dgm:pt modelId="{E1DB6763-6A16-403E-8322-C1F5FD2845D1}" type="pres">
      <dgm:prSet presAssocID="{79B7467C-9389-4DC3-BF4A-5360E325DDF0}" presName="sibTrans" presStyleCnt="0"/>
      <dgm:spPr/>
    </dgm:pt>
    <dgm:pt modelId="{91AFCD95-B4F6-4CCE-8B2C-280268D70238}" type="pres">
      <dgm:prSet presAssocID="{ABCD500C-9200-4509-975D-6A11D9093256}" presName="node" presStyleLbl="node1" presStyleIdx="5" presStyleCnt="8">
        <dgm:presLayoutVars>
          <dgm:bulletEnabled val="1"/>
        </dgm:presLayoutVars>
      </dgm:prSet>
      <dgm:spPr/>
    </dgm:pt>
    <dgm:pt modelId="{F9245DE1-DD05-4C31-900A-DC7D12775DB8}" type="pres">
      <dgm:prSet presAssocID="{986EF95B-F902-4BA7-80C6-467F364718A9}" presName="sibTrans" presStyleCnt="0"/>
      <dgm:spPr/>
    </dgm:pt>
    <dgm:pt modelId="{06E3A3E4-C004-4175-AC50-6AABADC24B35}" type="pres">
      <dgm:prSet presAssocID="{786BA10E-8A04-4682-87E7-3BCE123BD00B}" presName="node" presStyleLbl="node1" presStyleIdx="6" presStyleCnt="8" custLinFactNeighborY="-362">
        <dgm:presLayoutVars>
          <dgm:bulletEnabled val="1"/>
        </dgm:presLayoutVars>
      </dgm:prSet>
      <dgm:spPr/>
    </dgm:pt>
    <dgm:pt modelId="{20958569-959C-42D1-935F-E5FC11733CDE}" type="pres">
      <dgm:prSet presAssocID="{952D9494-0977-48A4-A5CB-629451BF361C}" presName="sibTrans" presStyleCnt="0"/>
      <dgm:spPr/>
    </dgm:pt>
    <dgm:pt modelId="{5EF5B6AA-D345-4883-8ECB-F902FF3E6B07}" type="pres">
      <dgm:prSet presAssocID="{33E0F8FF-7C1E-4C54-B47A-51458B0CE8DB}" presName="node" presStyleLbl="node1" presStyleIdx="7" presStyleCnt="8">
        <dgm:presLayoutVars>
          <dgm:bulletEnabled val="1"/>
        </dgm:presLayoutVars>
      </dgm:prSet>
      <dgm:spPr/>
    </dgm:pt>
  </dgm:ptLst>
  <dgm:cxnLst>
    <dgm:cxn modelId="{91560C08-3495-4E4B-8AF5-729B1D1E6697}" srcId="{CACCD108-BCD2-4F01-B4E1-427E208E0D9F}" destId="{1BBC137F-A212-4BE1-9210-20ABD0E5F9A7}" srcOrd="0" destOrd="0" parTransId="{45D4F2B7-CC91-4B63-A832-EC4EC366EF74}" sibTransId="{56792745-7780-4918-8B24-0E104A302FC7}"/>
    <dgm:cxn modelId="{10BD660B-F42C-4402-A132-2C97A055A7F9}" srcId="{CACCD108-BCD2-4F01-B4E1-427E208E0D9F}" destId="{786BA10E-8A04-4682-87E7-3BCE123BD00B}" srcOrd="6" destOrd="0" parTransId="{8F95B272-B14D-439C-8C18-CDAEE6A256F9}" sibTransId="{952D9494-0977-48A4-A5CB-629451BF361C}"/>
    <dgm:cxn modelId="{DE4CC80D-06C0-4E05-A23D-61EF8374EB40}" srcId="{CACCD108-BCD2-4F01-B4E1-427E208E0D9F}" destId="{A353BDCD-CE3A-41E9-8184-0391D9723026}" srcOrd="2" destOrd="0" parTransId="{4E78FA2F-D213-454B-8742-96DB4AD6BE9D}" sibTransId="{B8462B8A-C55E-4C03-B1DB-0B91DA16CB3A}"/>
    <dgm:cxn modelId="{A1777D2B-F85E-4C51-815B-554148DC266D}" type="presOf" srcId="{A353BDCD-CE3A-41E9-8184-0391D9723026}" destId="{D32D627C-917F-4788-B6EF-A25680864752}" srcOrd="0" destOrd="0" presId="urn:microsoft.com/office/officeart/2005/8/layout/default"/>
    <dgm:cxn modelId="{5BC3A230-4C52-46F7-964F-CB370F9C856C}" type="presOf" srcId="{CACCD108-BCD2-4F01-B4E1-427E208E0D9F}" destId="{604D63E5-FAB9-43D5-A724-8D131AE00987}" srcOrd="0" destOrd="0" presId="urn:microsoft.com/office/officeart/2005/8/layout/default"/>
    <dgm:cxn modelId="{F2EE7C32-5B1F-412D-ACE4-1E4014B5DACD}" srcId="{CACCD108-BCD2-4F01-B4E1-427E208E0D9F}" destId="{33E0F8FF-7C1E-4C54-B47A-51458B0CE8DB}" srcOrd="7" destOrd="0" parTransId="{3DF01478-3104-414D-9C03-C1F32D5A48C9}" sibTransId="{DEAFB25E-ECE4-49BB-A7C1-5D2B7F46C43C}"/>
    <dgm:cxn modelId="{FC42D434-633E-4F6F-8777-6FC2968D65C7}" type="presOf" srcId="{33E0F8FF-7C1E-4C54-B47A-51458B0CE8DB}" destId="{5EF5B6AA-D345-4883-8ECB-F902FF3E6B07}" srcOrd="0" destOrd="0" presId="urn:microsoft.com/office/officeart/2005/8/layout/default"/>
    <dgm:cxn modelId="{292AF53B-E733-4551-A774-ABA051E8FD2E}" srcId="{CACCD108-BCD2-4F01-B4E1-427E208E0D9F}" destId="{ABCD500C-9200-4509-975D-6A11D9093256}" srcOrd="5" destOrd="0" parTransId="{85E3D1DA-C467-4F80-AF2B-0EF16F23C811}" sibTransId="{986EF95B-F902-4BA7-80C6-467F364718A9}"/>
    <dgm:cxn modelId="{172F9342-AB41-4A10-9C51-BC45D902FB41}" type="presOf" srcId="{66FE10BA-B208-463B-A217-DB0EE819A9B6}" destId="{9611E07A-9879-462F-BB02-D972A96A8E05}" srcOrd="0" destOrd="0" presId="urn:microsoft.com/office/officeart/2005/8/layout/default"/>
    <dgm:cxn modelId="{3A5B4964-E1C9-4BDC-AF2A-CC901FD99435}" type="presOf" srcId="{1BBC137F-A212-4BE1-9210-20ABD0E5F9A7}" destId="{65E130FA-3C45-4BB7-8206-555C7365BECD}" srcOrd="0" destOrd="0" presId="urn:microsoft.com/office/officeart/2005/8/layout/default"/>
    <dgm:cxn modelId="{B457EF6C-E298-4AD3-A1A0-637A1AB7E1AF}" type="presOf" srcId="{786BA10E-8A04-4682-87E7-3BCE123BD00B}" destId="{06E3A3E4-C004-4175-AC50-6AABADC24B35}" srcOrd="0" destOrd="0" presId="urn:microsoft.com/office/officeart/2005/8/layout/default"/>
    <dgm:cxn modelId="{9F08DE8A-2F48-4B33-AF34-E49231ADA29C}" type="presOf" srcId="{66B5E946-C37B-4E56-8B58-98397D309812}" destId="{FF6EB87E-92B4-42D1-8E5C-22D44B73A2EB}" srcOrd="0" destOrd="0" presId="urn:microsoft.com/office/officeart/2005/8/layout/default"/>
    <dgm:cxn modelId="{3FCC98B5-8554-4FB2-B6E7-45D7B97A3EC8}" srcId="{CACCD108-BCD2-4F01-B4E1-427E208E0D9F}" destId="{66FE10BA-B208-463B-A217-DB0EE819A9B6}" srcOrd="4" destOrd="0" parTransId="{CACFA2D4-5274-41D9-8200-BD924F8F9A18}" sibTransId="{79B7467C-9389-4DC3-BF4A-5360E325DDF0}"/>
    <dgm:cxn modelId="{15DD1FBD-4B48-4F4E-BE5A-16FE5059790F}" type="presOf" srcId="{384C1709-4A6E-4A18-9357-756144224972}" destId="{615CBAF2-2F2E-409C-92EC-3D77CBF75DC9}" srcOrd="0" destOrd="0" presId="urn:microsoft.com/office/officeart/2005/8/layout/default"/>
    <dgm:cxn modelId="{4CDB6BE1-5A09-4161-BE49-CBAE8037300E}" srcId="{CACCD108-BCD2-4F01-B4E1-427E208E0D9F}" destId="{66B5E946-C37B-4E56-8B58-98397D309812}" srcOrd="1" destOrd="0" parTransId="{3FED5957-D54E-4DC2-83F0-1D884DF09D5A}" sibTransId="{88D04207-A78A-431C-84C2-8519B9722749}"/>
    <dgm:cxn modelId="{EA7745EA-1EB5-4162-B405-8B405FBD1E9F}" type="presOf" srcId="{ABCD500C-9200-4509-975D-6A11D9093256}" destId="{91AFCD95-B4F6-4CCE-8B2C-280268D70238}" srcOrd="0" destOrd="0" presId="urn:microsoft.com/office/officeart/2005/8/layout/default"/>
    <dgm:cxn modelId="{D32BAEED-ED5B-437F-B61D-FB3F96738B77}" srcId="{CACCD108-BCD2-4F01-B4E1-427E208E0D9F}" destId="{384C1709-4A6E-4A18-9357-756144224972}" srcOrd="3" destOrd="0" parTransId="{426E7A29-86B5-44EE-9399-F4159CFC31BC}" sibTransId="{C874BC04-8BA2-4872-B687-26CD800E6E03}"/>
    <dgm:cxn modelId="{581246B2-8D7C-434A-A902-7E717CB09E88}" type="presParOf" srcId="{604D63E5-FAB9-43D5-A724-8D131AE00987}" destId="{65E130FA-3C45-4BB7-8206-555C7365BECD}" srcOrd="0" destOrd="0" presId="urn:microsoft.com/office/officeart/2005/8/layout/default"/>
    <dgm:cxn modelId="{F50B151F-C7D4-42B9-8CA1-DC79C558C93A}" type="presParOf" srcId="{604D63E5-FAB9-43D5-A724-8D131AE00987}" destId="{A7ECC774-0737-49FB-936B-DE56FCAE9E3D}" srcOrd="1" destOrd="0" presId="urn:microsoft.com/office/officeart/2005/8/layout/default"/>
    <dgm:cxn modelId="{A70211AF-ED44-4F52-869E-E0FB740B85E5}" type="presParOf" srcId="{604D63E5-FAB9-43D5-A724-8D131AE00987}" destId="{FF6EB87E-92B4-42D1-8E5C-22D44B73A2EB}" srcOrd="2" destOrd="0" presId="urn:microsoft.com/office/officeart/2005/8/layout/default"/>
    <dgm:cxn modelId="{11763C42-8ED6-4FA6-B75C-22127FF73723}" type="presParOf" srcId="{604D63E5-FAB9-43D5-A724-8D131AE00987}" destId="{335EDD05-002B-4209-A009-FFA654F88566}" srcOrd="3" destOrd="0" presId="urn:microsoft.com/office/officeart/2005/8/layout/default"/>
    <dgm:cxn modelId="{8E892911-4BC0-4C19-BCFD-C980855216E4}" type="presParOf" srcId="{604D63E5-FAB9-43D5-A724-8D131AE00987}" destId="{D32D627C-917F-4788-B6EF-A25680864752}" srcOrd="4" destOrd="0" presId="urn:microsoft.com/office/officeart/2005/8/layout/default"/>
    <dgm:cxn modelId="{17EA6600-3E51-4522-8F04-1E33BEB8AFCC}" type="presParOf" srcId="{604D63E5-FAB9-43D5-A724-8D131AE00987}" destId="{06173F4E-E77B-466F-8CD3-735DB07354BC}" srcOrd="5" destOrd="0" presId="urn:microsoft.com/office/officeart/2005/8/layout/default"/>
    <dgm:cxn modelId="{91CA963F-9744-45E8-8A10-E1FC30F513C9}" type="presParOf" srcId="{604D63E5-FAB9-43D5-A724-8D131AE00987}" destId="{615CBAF2-2F2E-409C-92EC-3D77CBF75DC9}" srcOrd="6" destOrd="0" presId="urn:microsoft.com/office/officeart/2005/8/layout/default"/>
    <dgm:cxn modelId="{41E37A6B-DC3C-4F9E-99BF-56263B1466D1}" type="presParOf" srcId="{604D63E5-FAB9-43D5-A724-8D131AE00987}" destId="{1ED4B043-F709-4479-9BE5-C5412FD796BB}" srcOrd="7" destOrd="0" presId="urn:microsoft.com/office/officeart/2005/8/layout/default"/>
    <dgm:cxn modelId="{9E930807-B7C5-45D3-8F55-A689F649A959}" type="presParOf" srcId="{604D63E5-FAB9-43D5-A724-8D131AE00987}" destId="{9611E07A-9879-462F-BB02-D972A96A8E05}" srcOrd="8" destOrd="0" presId="urn:microsoft.com/office/officeart/2005/8/layout/default"/>
    <dgm:cxn modelId="{03CD543C-DBA5-460F-AC29-C6D2418BEF46}" type="presParOf" srcId="{604D63E5-FAB9-43D5-A724-8D131AE00987}" destId="{E1DB6763-6A16-403E-8322-C1F5FD2845D1}" srcOrd="9" destOrd="0" presId="urn:microsoft.com/office/officeart/2005/8/layout/default"/>
    <dgm:cxn modelId="{38D7DD86-1C33-4855-BF67-81ED32D47A1A}" type="presParOf" srcId="{604D63E5-FAB9-43D5-A724-8D131AE00987}" destId="{91AFCD95-B4F6-4CCE-8B2C-280268D70238}" srcOrd="10" destOrd="0" presId="urn:microsoft.com/office/officeart/2005/8/layout/default"/>
    <dgm:cxn modelId="{A9FA5367-2464-4809-9845-8B60B99D229A}" type="presParOf" srcId="{604D63E5-FAB9-43D5-A724-8D131AE00987}" destId="{F9245DE1-DD05-4C31-900A-DC7D12775DB8}" srcOrd="11" destOrd="0" presId="urn:microsoft.com/office/officeart/2005/8/layout/default"/>
    <dgm:cxn modelId="{F5449CBF-24C7-4DAF-A52F-679B9382A9FB}" type="presParOf" srcId="{604D63E5-FAB9-43D5-A724-8D131AE00987}" destId="{06E3A3E4-C004-4175-AC50-6AABADC24B35}" srcOrd="12" destOrd="0" presId="urn:microsoft.com/office/officeart/2005/8/layout/default"/>
    <dgm:cxn modelId="{81B2DFF3-9722-432A-BF26-92B9D1FE462E}" type="presParOf" srcId="{604D63E5-FAB9-43D5-A724-8D131AE00987}" destId="{20958569-959C-42D1-935F-E5FC11733CDE}" srcOrd="13" destOrd="0" presId="urn:microsoft.com/office/officeart/2005/8/layout/default"/>
    <dgm:cxn modelId="{BFADB5E1-3DEE-45C5-8260-443EDA3EEF34}" type="presParOf" srcId="{604D63E5-FAB9-43D5-A724-8D131AE00987}" destId="{5EF5B6AA-D345-4883-8ECB-F902FF3E6B0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Microservices : Design Patterns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/>
      <dgm:spPr/>
      <dgm:t>
        <a:bodyPr/>
        <a:lstStyle/>
        <a:p>
          <a:r>
            <a:rPr lang="en-IN" dirty="0"/>
            <a:t>Microservices: Design Patterns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2093198-D873-48F3-8A1D-108B58DB89C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615BE4C-10C7-4488-9DBB-48A5158E68F7}">
      <dgm:prSet/>
      <dgm:spPr/>
      <dgm:t>
        <a:bodyPr/>
        <a:lstStyle/>
        <a:p>
          <a:r>
            <a:rPr lang="en-IN"/>
            <a:t>Why??</a:t>
          </a:r>
        </a:p>
      </dgm:t>
    </dgm:pt>
    <dgm:pt modelId="{CA40C19E-E48B-4388-84FF-11CF27A7EA83}" type="parTrans" cxnId="{0FCF5927-0250-42FA-93B7-EFB99FE08530}">
      <dgm:prSet/>
      <dgm:spPr/>
      <dgm:t>
        <a:bodyPr/>
        <a:lstStyle/>
        <a:p>
          <a:endParaRPr lang="en-IN"/>
        </a:p>
      </dgm:t>
    </dgm:pt>
    <dgm:pt modelId="{B441E138-0BDF-499C-8B94-A871BC2F5E52}" type="sibTrans" cxnId="{0FCF5927-0250-42FA-93B7-EFB99FE08530}">
      <dgm:prSet/>
      <dgm:spPr/>
      <dgm:t>
        <a:bodyPr/>
        <a:lstStyle/>
        <a:p>
          <a:endParaRPr lang="en-IN"/>
        </a:p>
      </dgm:t>
    </dgm:pt>
    <dgm:pt modelId="{4F8E5344-29B0-4D1C-BB55-819D0ACBD4DA}" type="pres">
      <dgm:prSet presAssocID="{D2093198-D873-48F3-8A1D-108B58DB89CA}" presName="linear" presStyleCnt="0">
        <dgm:presLayoutVars>
          <dgm:animLvl val="lvl"/>
          <dgm:resizeHandles val="exact"/>
        </dgm:presLayoutVars>
      </dgm:prSet>
      <dgm:spPr/>
    </dgm:pt>
    <dgm:pt modelId="{FD2F3060-EF90-4826-8548-7B88BAF3E531}" type="pres">
      <dgm:prSet presAssocID="{B615BE4C-10C7-4488-9DBB-48A5158E68F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FCF5927-0250-42FA-93B7-EFB99FE08530}" srcId="{D2093198-D873-48F3-8A1D-108B58DB89CA}" destId="{B615BE4C-10C7-4488-9DBB-48A5158E68F7}" srcOrd="0" destOrd="0" parTransId="{CA40C19E-E48B-4388-84FF-11CF27A7EA83}" sibTransId="{B441E138-0BDF-499C-8B94-A871BC2F5E52}"/>
    <dgm:cxn modelId="{493A6AC2-0F54-4E61-8A1B-D2A8465224AD}" type="presOf" srcId="{D2093198-D873-48F3-8A1D-108B58DB89CA}" destId="{4F8E5344-29B0-4D1C-BB55-819D0ACBD4DA}" srcOrd="0" destOrd="0" presId="urn:microsoft.com/office/officeart/2005/8/layout/vList2"/>
    <dgm:cxn modelId="{F111EEC7-A35E-4AA4-BDDD-5BF699A1B85B}" type="presOf" srcId="{B615BE4C-10C7-4488-9DBB-48A5158E68F7}" destId="{FD2F3060-EF90-4826-8548-7B88BAF3E531}" srcOrd="0" destOrd="0" presId="urn:microsoft.com/office/officeart/2005/8/layout/vList2"/>
    <dgm:cxn modelId="{82C04108-3467-4039-AEDE-462F9EB19E1F}" type="presParOf" srcId="{4F8E5344-29B0-4D1C-BB55-819D0ACBD4DA}" destId="{FD2F3060-EF90-4826-8548-7B88BAF3E5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B37A8CB7-622E-4D1B-921E-352D168A4264}">
      <dgm:prSet/>
      <dgm:spPr/>
      <dgm:t>
        <a:bodyPr/>
        <a:lstStyle/>
        <a:p>
          <a:r>
            <a:rPr lang="en-IN"/>
            <a:t>Simple testing</a:t>
          </a:r>
        </a:p>
      </dgm:t>
    </dgm:pt>
    <dgm:pt modelId="{3D389ACB-5D7E-4386-B3AA-04D98A476026}" type="parTrans" cxnId="{4C8DD215-3D53-4DF0-9A34-08AD8997D7C0}">
      <dgm:prSet/>
      <dgm:spPr/>
      <dgm:t>
        <a:bodyPr/>
        <a:lstStyle/>
        <a:p>
          <a:endParaRPr lang="en-IN"/>
        </a:p>
      </dgm:t>
    </dgm:pt>
    <dgm:pt modelId="{ADD9EE20-3DF9-44C0-97D2-88673050B0A5}" type="sibTrans" cxnId="{4C8DD215-3D53-4DF0-9A34-08AD8997D7C0}">
      <dgm:prSet/>
      <dgm:spPr/>
      <dgm:t>
        <a:bodyPr/>
        <a:lstStyle/>
        <a:p>
          <a:endParaRPr lang="en-IN"/>
        </a:p>
      </dgm:t>
    </dgm:pt>
    <dgm:pt modelId="{49B5A0DD-0055-49F3-A80C-3E840E6D6CD2}">
      <dgm:prSet/>
      <dgm:spPr/>
      <dgm:t>
        <a:bodyPr/>
        <a:lstStyle/>
        <a:p>
          <a:r>
            <a:rPr lang="en-IN"/>
            <a:t>Quick deployment</a:t>
          </a:r>
        </a:p>
      </dgm:t>
    </dgm:pt>
    <dgm:pt modelId="{520BA785-EED6-40EF-9A46-05DA175C4F60}" type="parTrans" cxnId="{D0FA9428-D878-47B3-8D61-52B3335C3D78}">
      <dgm:prSet/>
      <dgm:spPr/>
      <dgm:t>
        <a:bodyPr/>
        <a:lstStyle/>
        <a:p>
          <a:endParaRPr lang="en-IN"/>
        </a:p>
      </dgm:t>
    </dgm:pt>
    <dgm:pt modelId="{935F0601-5649-4071-8CB5-9E59A33F2683}" type="sibTrans" cxnId="{D0FA9428-D878-47B3-8D61-52B3335C3D78}">
      <dgm:prSet/>
      <dgm:spPr/>
      <dgm:t>
        <a:bodyPr/>
        <a:lstStyle/>
        <a:p>
          <a:endParaRPr lang="en-IN"/>
        </a:p>
      </dgm:t>
    </dgm:pt>
    <dgm:pt modelId="{0316E72D-B8EB-448E-B5D4-C1DAE0033F56}">
      <dgm:prSet/>
      <dgm:spPr/>
      <dgm:t>
        <a:bodyPr/>
        <a:lstStyle/>
        <a:p>
          <a:r>
            <a:rPr lang="en-IN" dirty="0"/>
            <a:t>Easy to develop</a:t>
          </a:r>
        </a:p>
      </dgm:t>
    </dgm:pt>
    <dgm:pt modelId="{10241B28-E3C1-44CC-A02C-0C2D52D317C5}" type="sibTrans" cxnId="{DC916BBD-0828-4C72-B7CC-EF5FA4CF9AE1}">
      <dgm:prSet/>
      <dgm:spPr/>
      <dgm:t>
        <a:bodyPr/>
        <a:lstStyle/>
        <a:p>
          <a:endParaRPr lang="en-IN"/>
        </a:p>
      </dgm:t>
    </dgm:pt>
    <dgm:pt modelId="{A6089625-2E9C-43A4-8717-E597597AE7B5}" type="parTrans" cxnId="{DC916BBD-0828-4C72-B7CC-EF5FA4CF9AE1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</dgm:pt>
    <dgm:pt modelId="{A472E4AC-C4D0-42DD-B01E-C8EF960B6EA5}" type="pres">
      <dgm:prSet presAssocID="{0316E72D-B8EB-448E-B5D4-C1DAE0033F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4FCF2F-AC2C-49A0-8EB0-8C4D6DF72DB3}" type="pres">
      <dgm:prSet presAssocID="{10241B28-E3C1-44CC-A02C-0C2D52D317C5}" presName="spacer" presStyleCnt="0"/>
      <dgm:spPr/>
    </dgm:pt>
    <dgm:pt modelId="{905F97BC-B0F0-49FC-8F4D-AD96B28BA2C0}" type="pres">
      <dgm:prSet presAssocID="{B37A8CB7-622E-4D1B-921E-352D168A42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6B7344-D837-49B2-A0DD-48A074766519}" type="pres">
      <dgm:prSet presAssocID="{ADD9EE20-3DF9-44C0-97D2-88673050B0A5}" presName="spacer" presStyleCnt="0"/>
      <dgm:spPr/>
    </dgm:pt>
    <dgm:pt modelId="{C0B875A3-4EB3-4040-88AB-3F6756544F3B}" type="pres">
      <dgm:prSet presAssocID="{49B5A0DD-0055-49F3-A80C-3E840E6D6CD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C8DD215-3D53-4DF0-9A34-08AD8997D7C0}" srcId="{F63B92D4-3F1F-4A9A-A17A-515D1CBC107C}" destId="{B37A8CB7-622E-4D1B-921E-352D168A4264}" srcOrd="1" destOrd="0" parTransId="{3D389ACB-5D7E-4386-B3AA-04D98A476026}" sibTransId="{ADD9EE20-3DF9-44C0-97D2-88673050B0A5}"/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D0FA9428-D878-47B3-8D61-52B3335C3D78}" srcId="{F63B92D4-3F1F-4A9A-A17A-515D1CBC107C}" destId="{49B5A0DD-0055-49F3-A80C-3E840E6D6CD2}" srcOrd="2" destOrd="0" parTransId="{520BA785-EED6-40EF-9A46-05DA175C4F60}" sibTransId="{935F0601-5649-4071-8CB5-9E59A33F2683}"/>
    <dgm:cxn modelId="{A714715E-847C-4841-BEE6-E17EBD729997}" type="presOf" srcId="{49B5A0DD-0055-49F3-A80C-3E840E6D6CD2}" destId="{C0B875A3-4EB3-4040-88AB-3F6756544F3B}" srcOrd="0" destOrd="0" presId="urn:microsoft.com/office/officeart/2005/8/layout/vList2"/>
    <dgm:cxn modelId="{A3CFA75A-6DD7-403C-8E7C-3557DB94A58A}" type="presOf" srcId="{B37A8CB7-622E-4D1B-921E-352D168A4264}" destId="{905F97BC-B0F0-49FC-8F4D-AD96B28BA2C0}" srcOrd="0" destOrd="0" presId="urn:microsoft.com/office/officeart/2005/8/layout/vList2"/>
    <dgm:cxn modelId="{DC916BBD-0828-4C72-B7CC-EF5FA4CF9AE1}" srcId="{F63B92D4-3F1F-4A9A-A17A-515D1CBC107C}" destId="{0316E72D-B8EB-448E-B5D4-C1DAE0033F56}" srcOrd="0" destOrd="0" parTransId="{A6089625-2E9C-43A4-8717-E597597AE7B5}" sibTransId="{10241B28-E3C1-44CC-A02C-0C2D52D317C5}"/>
    <dgm:cxn modelId="{3DD4BCDD-5E47-4B6A-AEE5-FC790E57B9EE}" type="presOf" srcId="{0316E72D-B8EB-448E-B5D4-C1DAE0033F56}" destId="{A472E4AC-C4D0-42DD-B01E-C8EF960B6EA5}" srcOrd="0" destOrd="0" presId="urn:microsoft.com/office/officeart/2005/8/layout/vList2"/>
    <dgm:cxn modelId="{01FFFF6D-7FB1-40DD-B5A5-DF745CB02C2D}" type="presParOf" srcId="{ECE6B9FE-0645-447C-B761-D70D80CF5EB9}" destId="{A472E4AC-C4D0-42DD-B01E-C8EF960B6EA5}" srcOrd="0" destOrd="0" presId="urn:microsoft.com/office/officeart/2005/8/layout/vList2"/>
    <dgm:cxn modelId="{6CE159DF-DBAD-48AD-B6ED-421416E90BE1}" type="presParOf" srcId="{ECE6B9FE-0645-447C-B761-D70D80CF5EB9}" destId="{134FCF2F-AC2C-49A0-8EB0-8C4D6DF72DB3}" srcOrd="1" destOrd="0" presId="urn:microsoft.com/office/officeart/2005/8/layout/vList2"/>
    <dgm:cxn modelId="{A34BFBE1-C987-41AF-9955-DCB509816DDD}" type="presParOf" srcId="{ECE6B9FE-0645-447C-B761-D70D80CF5EB9}" destId="{905F97BC-B0F0-49FC-8F4D-AD96B28BA2C0}" srcOrd="2" destOrd="0" presId="urn:microsoft.com/office/officeart/2005/8/layout/vList2"/>
    <dgm:cxn modelId="{8B9F2B25-1DB0-496F-8809-9421F00DDCED}" type="presParOf" srcId="{ECE6B9FE-0645-447C-B761-D70D80CF5EB9}" destId="{1B6B7344-D837-49B2-A0DD-48A074766519}" srcOrd="3" destOrd="0" presId="urn:microsoft.com/office/officeart/2005/8/layout/vList2"/>
    <dgm:cxn modelId="{43B9BC93-EAB7-4562-93B6-4522B710EA1B}" type="presParOf" srcId="{ECE6B9FE-0645-447C-B761-D70D80CF5EB9}" destId="{C0B875A3-4EB3-4040-88AB-3F6756544F3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63559E3-D384-4462-8D12-6DA76939E19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4B6922E-3942-4495-A3C4-B74D3E9D60F2}">
      <dgm:prSet/>
      <dgm:spPr>
        <a:solidFill>
          <a:srgbClr val="00B050"/>
        </a:solidFill>
      </dgm:spPr>
      <dgm:t>
        <a:bodyPr/>
        <a:lstStyle/>
        <a:p>
          <a:r>
            <a:rPr lang="en-IN" dirty="0"/>
            <a:t>What are those patterns??</a:t>
          </a:r>
        </a:p>
      </dgm:t>
    </dgm:pt>
    <dgm:pt modelId="{42B8973E-AE65-4B1B-A43F-7CD15D5064B1}" type="parTrans" cxnId="{0CDAC212-FCD0-4258-8886-F4A6B2B1BC82}">
      <dgm:prSet/>
      <dgm:spPr/>
      <dgm:t>
        <a:bodyPr/>
        <a:lstStyle/>
        <a:p>
          <a:endParaRPr lang="en-IN"/>
        </a:p>
      </dgm:t>
    </dgm:pt>
    <dgm:pt modelId="{823077C8-49B9-464D-A365-8E0F5EF9F2B3}" type="sibTrans" cxnId="{0CDAC212-FCD0-4258-8886-F4A6B2B1BC82}">
      <dgm:prSet/>
      <dgm:spPr/>
      <dgm:t>
        <a:bodyPr/>
        <a:lstStyle/>
        <a:p>
          <a:endParaRPr lang="en-IN"/>
        </a:p>
      </dgm:t>
    </dgm:pt>
    <dgm:pt modelId="{5EF724DD-6046-40F2-9BEF-C4EC5DF200A3}" type="pres">
      <dgm:prSet presAssocID="{A63559E3-D384-4462-8D12-6DA76939E194}" presName="linear" presStyleCnt="0">
        <dgm:presLayoutVars>
          <dgm:animLvl val="lvl"/>
          <dgm:resizeHandles val="exact"/>
        </dgm:presLayoutVars>
      </dgm:prSet>
      <dgm:spPr/>
    </dgm:pt>
    <dgm:pt modelId="{318639D4-238F-4697-AD75-C651BAA3C270}" type="pres">
      <dgm:prSet presAssocID="{04B6922E-3942-4495-A3C4-B74D3E9D60F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CDAC212-FCD0-4258-8886-F4A6B2B1BC82}" srcId="{A63559E3-D384-4462-8D12-6DA76939E194}" destId="{04B6922E-3942-4495-A3C4-B74D3E9D60F2}" srcOrd="0" destOrd="0" parTransId="{42B8973E-AE65-4B1B-A43F-7CD15D5064B1}" sibTransId="{823077C8-49B9-464D-A365-8E0F5EF9F2B3}"/>
    <dgm:cxn modelId="{208C6AC5-9124-43A6-A599-B32374A44A64}" type="presOf" srcId="{A63559E3-D384-4462-8D12-6DA76939E194}" destId="{5EF724DD-6046-40F2-9BEF-C4EC5DF200A3}" srcOrd="0" destOrd="0" presId="urn:microsoft.com/office/officeart/2005/8/layout/vList2"/>
    <dgm:cxn modelId="{D08F04F0-5263-4238-A466-17A002C9A98E}" type="presOf" srcId="{04B6922E-3942-4495-A3C4-B74D3E9D60F2}" destId="{318639D4-238F-4697-AD75-C651BAA3C270}" srcOrd="0" destOrd="0" presId="urn:microsoft.com/office/officeart/2005/8/layout/vList2"/>
    <dgm:cxn modelId="{626EF5AA-4F84-4660-BC90-6C0D23931F6E}" type="presParOf" srcId="{5EF724DD-6046-40F2-9BEF-C4EC5DF200A3}" destId="{318639D4-238F-4697-AD75-C651BAA3C27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A43E0FD-3602-4E0F-BFFB-7DD29C5E0E3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5C146A1-D8D7-43AC-B6B7-BEBCFBF9DE85}">
      <dgm:prSet/>
      <dgm:spPr/>
      <dgm:t>
        <a:bodyPr/>
        <a:lstStyle/>
        <a:p>
          <a:r>
            <a:rPr lang="en-IN" dirty="0"/>
            <a:t>Decomposition </a:t>
          </a:r>
        </a:p>
      </dgm:t>
    </dgm:pt>
    <dgm:pt modelId="{E1A2CECC-16CF-461D-90B0-9D032F4F9A32}" type="parTrans" cxnId="{09FC5814-B33E-4E3A-A8BB-3A581EF99DE9}">
      <dgm:prSet/>
      <dgm:spPr/>
      <dgm:t>
        <a:bodyPr/>
        <a:lstStyle/>
        <a:p>
          <a:endParaRPr lang="en-IN"/>
        </a:p>
      </dgm:t>
    </dgm:pt>
    <dgm:pt modelId="{81D1F574-893D-4F97-9716-084FC3A1D901}" type="sibTrans" cxnId="{09FC5814-B33E-4E3A-A8BB-3A581EF99DE9}">
      <dgm:prSet/>
      <dgm:spPr/>
      <dgm:t>
        <a:bodyPr/>
        <a:lstStyle/>
        <a:p>
          <a:endParaRPr lang="en-IN"/>
        </a:p>
      </dgm:t>
    </dgm:pt>
    <dgm:pt modelId="{8EEBD188-549B-4ECA-A6B1-45422DF0297D}">
      <dgm:prSet/>
      <dgm:spPr/>
      <dgm:t>
        <a:bodyPr/>
        <a:lstStyle/>
        <a:p>
          <a:r>
            <a:rPr lang="en-IN" dirty="0"/>
            <a:t>Database</a:t>
          </a:r>
        </a:p>
      </dgm:t>
    </dgm:pt>
    <dgm:pt modelId="{0E37F503-D754-4951-BAB7-CE5E73BA5FCA}" type="parTrans" cxnId="{CF30AB44-6A8C-43C1-8FFE-9A8C2A55D484}">
      <dgm:prSet/>
      <dgm:spPr/>
      <dgm:t>
        <a:bodyPr/>
        <a:lstStyle/>
        <a:p>
          <a:endParaRPr lang="en-IN"/>
        </a:p>
      </dgm:t>
    </dgm:pt>
    <dgm:pt modelId="{833C89BD-5226-4098-8CD1-43F872B7E58E}" type="sibTrans" cxnId="{CF30AB44-6A8C-43C1-8FFE-9A8C2A55D484}">
      <dgm:prSet/>
      <dgm:spPr/>
      <dgm:t>
        <a:bodyPr/>
        <a:lstStyle/>
        <a:p>
          <a:endParaRPr lang="en-IN"/>
        </a:p>
      </dgm:t>
    </dgm:pt>
    <dgm:pt modelId="{E12C0F0A-826D-4FDD-8FA9-D7E3FCD4088D}">
      <dgm:prSet/>
      <dgm:spPr/>
      <dgm:t>
        <a:bodyPr/>
        <a:lstStyle/>
        <a:p>
          <a:r>
            <a:rPr lang="en-IN" dirty="0"/>
            <a:t>Communication Among services</a:t>
          </a:r>
        </a:p>
      </dgm:t>
    </dgm:pt>
    <dgm:pt modelId="{E0EBCD46-655F-40B5-BAE8-E1D59857FE96}" type="parTrans" cxnId="{4CE0CC4A-0D33-4398-8787-47390C4D57DD}">
      <dgm:prSet/>
      <dgm:spPr/>
      <dgm:t>
        <a:bodyPr/>
        <a:lstStyle/>
        <a:p>
          <a:endParaRPr lang="en-IN"/>
        </a:p>
      </dgm:t>
    </dgm:pt>
    <dgm:pt modelId="{96949367-903F-4515-8FA7-DA3526299129}" type="sibTrans" cxnId="{4CE0CC4A-0D33-4398-8787-47390C4D57DD}">
      <dgm:prSet/>
      <dgm:spPr/>
      <dgm:t>
        <a:bodyPr/>
        <a:lstStyle/>
        <a:p>
          <a:endParaRPr lang="en-IN"/>
        </a:p>
      </dgm:t>
    </dgm:pt>
    <dgm:pt modelId="{4C121125-8A4E-4EA7-BAC9-667DB1F2ADCC}">
      <dgm:prSet/>
      <dgm:spPr/>
      <dgm:t>
        <a:bodyPr/>
        <a:lstStyle/>
        <a:p>
          <a:r>
            <a:rPr lang="en-IN" dirty="0"/>
            <a:t>Integration</a:t>
          </a:r>
        </a:p>
      </dgm:t>
    </dgm:pt>
    <dgm:pt modelId="{F782FD2B-1A80-47E2-A444-1CE2330528B3}" type="parTrans" cxnId="{517AEEA5-006F-4657-B4C8-E40DC8294F7D}">
      <dgm:prSet/>
      <dgm:spPr/>
      <dgm:t>
        <a:bodyPr/>
        <a:lstStyle/>
        <a:p>
          <a:endParaRPr lang="en-IN"/>
        </a:p>
      </dgm:t>
    </dgm:pt>
    <dgm:pt modelId="{FCBEBE25-CFD4-4DAD-AF47-3189F1919BD2}" type="sibTrans" cxnId="{517AEEA5-006F-4657-B4C8-E40DC8294F7D}">
      <dgm:prSet/>
      <dgm:spPr/>
      <dgm:t>
        <a:bodyPr/>
        <a:lstStyle/>
        <a:p>
          <a:endParaRPr lang="en-IN"/>
        </a:p>
      </dgm:t>
    </dgm:pt>
    <dgm:pt modelId="{5C657523-E575-4E75-8484-39B976306B5D}">
      <dgm:prSet/>
      <dgm:spPr/>
      <dgm:t>
        <a:bodyPr/>
        <a:lstStyle/>
        <a:p>
          <a:r>
            <a:rPr lang="en-IN"/>
            <a:t>Observability</a:t>
          </a:r>
        </a:p>
      </dgm:t>
    </dgm:pt>
    <dgm:pt modelId="{104E6E7B-1297-4B05-967B-01127F510F93}" type="parTrans" cxnId="{28A49F2B-BA9A-4DD8-BF7D-AA9AB4321B85}">
      <dgm:prSet/>
      <dgm:spPr/>
      <dgm:t>
        <a:bodyPr/>
        <a:lstStyle/>
        <a:p>
          <a:endParaRPr lang="en-IN"/>
        </a:p>
      </dgm:t>
    </dgm:pt>
    <dgm:pt modelId="{9D1A0556-821E-4D5D-83F8-C85EEB5B66A3}" type="sibTrans" cxnId="{28A49F2B-BA9A-4DD8-BF7D-AA9AB4321B85}">
      <dgm:prSet/>
      <dgm:spPr/>
      <dgm:t>
        <a:bodyPr/>
        <a:lstStyle/>
        <a:p>
          <a:endParaRPr lang="en-IN"/>
        </a:p>
      </dgm:t>
    </dgm:pt>
    <dgm:pt modelId="{AD98E458-572C-48E3-8796-D125080D9556}">
      <dgm:prSet/>
      <dgm:spPr/>
      <dgm:t>
        <a:bodyPr/>
        <a:lstStyle/>
        <a:p>
          <a:r>
            <a:rPr lang="en-IN" dirty="0"/>
            <a:t>Cross-cutting concern</a:t>
          </a:r>
        </a:p>
      </dgm:t>
    </dgm:pt>
    <dgm:pt modelId="{7ED3C68B-2E51-493C-BD65-F2C22D3C2EF4}" type="parTrans" cxnId="{3D12B862-D203-4F30-ADE5-A57D4B09D2DA}">
      <dgm:prSet/>
      <dgm:spPr/>
      <dgm:t>
        <a:bodyPr/>
        <a:lstStyle/>
        <a:p>
          <a:endParaRPr lang="en-IN"/>
        </a:p>
      </dgm:t>
    </dgm:pt>
    <dgm:pt modelId="{3D9B005C-8864-48AC-8A19-EC9556467897}" type="sibTrans" cxnId="{3D12B862-D203-4F30-ADE5-A57D4B09D2DA}">
      <dgm:prSet/>
      <dgm:spPr/>
      <dgm:t>
        <a:bodyPr/>
        <a:lstStyle/>
        <a:p>
          <a:endParaRPr lang="en-IN"/>
        </a:p>
      </dgm:t>
    </dgm:pt>
    <dgm:pt modelId="{8DC74814-1F42-466D-BB91-E0955C326B96}">
      <dgm:prSet/>
      <dgm:spPr/>
      <dgm:t>
        <a:bodyPr/>
        <a:lstStyle/>
        <a:p>
          <a:r>
            <a:rPr lang="en-IN" dirty="0"/>
            <a:t>Deployment</a:t>
          </a:r>
        </a:p>
      </dgm:t>
    </dgm:pt>
    <dgm:pt modelId="{F3A58F44-25FE-463E-BF65-7C8E26A81DE1}" type="parTrans" cxnId="{AE671962-934B-4614-AAD7-35F0B091D219}">
      <dgm:prSet/>
      <dgm:spPr/>
      <dgm:t>
        <a:bodyPr/>
        <a:lstStyle/>
        <a:p>
          <a:endParaRPr lang="en-IN"/>
        </a:p>
      </dgm:t>
    </dgm:pt>
    <dgm:pt modelId="{40AD2FF7-D8E8-49DF-A3A8-D1977A664870}" type="sibTrans" cxnId="{AE671962-934B-4614-AAD7-35F0B091D219}">
      <dgm:prSet/>
      <dgm:spPr/>
      <dgm:t>
        <a:bodyPr/>
        <a:lstStyle/>
        <a:p>
          <a:endParaRPr lang="en-IN"/>
        </a:p>
      </dgm:t>
    </dgm:pt>
    <dgm:pt modelId="{D7AB0711-CAD1-4631-9AB8-BFD4E006A920}" type="pres">
      <dgm:prSet presAssocID="{4A43E0FD-3602-4E0F-BFFB-7DD29C5E0E30}" presName="diagram" presStyleCnt="0">
        <dgm:presLayoutVars>
          <dgm:dir/>
          <dgm:resizeHandles val="exact"/>
        </dgm:presLayoutVars>
      </dgm:prSet>
      <dgm:spPr/>
    </dgm:pt>
    <dgm:pt modelId="{9FE9F618-9E27-47E0-A400-EA8BBAE2F376}" type="pres">
      <dgm:prSet presAssocID="{15C146A1-D8D7-43AC-B6B7-BEBCFBF9DE85}" presName="node" presStyleLbl="node1" presStyleIdx="0" presStyleCnt="7">
        <dgm:presLayoutVars>
          <dgm:bulletEnabled val="1"/>
        </dgm:presLayoutVars>
      </dgm:prSet>
      <dgm:spPr/>
    </dgm:pt>
    <dgm:pt modelId="{C2B3BE8E-56D3-461A-B1FF-8A0120B90CAB}" type="pres">
      <dgm:prSet presAssocID="{81D1F574-893D-4F97-9716-084FC3A1D901}" presName="sibTrans" presStyleCnt="0"/>
      <dgm:spPr/>
    </dgm:pt>
    <dgm:pt modelId="{4F38FD98-54C3-4FF7-990C-239584A81925}" type="pres">
      <dgm:prSet presAssocID="{8EEBD188-549B-4ECA-A6B1-45422DF0297D}" presName="node" presStyleLbl="node1" presStyleIdx="1" presStyleCnt="7">
        <dgm:presLayoutVars>
          <dgm:bulletEnabled val="1"/>
        </dgm:presLayoutVars>
      </dgm:prSet>
      <dgm:spPr/>
    </dgm:pt>
    <dgm:pt modelId="{38B15ABE-306E-41C0-ABA8-E6D7D74CA293}" type="pres">
      <dgm:prSet presAssocID="{833C89BD-5226-4098-8CD1-43F872B7E58E}" presName="sibTrans" presStyleCnt="0"/>
      <dgm:spPr/>
    </dgm:pt>
    <dgm:pt modelId="{7C5FAA93-D1FE-4E6C-9FDA-1BCF36EFBDBA}" type="pres">
      <dgm:prSet presAssocID="{E12C0F0A-826D-4FDD-8FA9-D7E3FCD4088D}" presName="node" presStyleLbl="node1" presStyleIdx="2" presStyleCnt="7">
        <dgm:presLayoutVars>
          <dgm:bulletEnabled val="1"/>
        </dgm:presLayoutVars>
      </dgm:prSet>
      <dgm:spPr/>
    </dgm:pt>
    <dgm:pt modelId="{8513A6BC-FA2E-40E5-A322-1ECF7F87A038}" type="pres">
      <dgm:prSet presAssocID="{96949367-903F-4515-8FA7-DA3526299129}" presName="sibTrans" presStyleCnt="0"/>
      <dgm:spPr/>
    </dgm:pt>
    <dgm:pt modelId="{8FBC966D-5245-4F04-9BB6-429DE3C3DE45}" type="pres">
      <dgm:prSet presAssocID="{4C121125-8A4E-4EA7-BAC9-667DB1F2ADCC}" presName="node" presStyleLbl="node1" presStyleIdx="3" presStyleCnt="7">
        <dgm:presLayoutVars>
          <dgm:bulletEnabled val="1"/>
        </dgm:presLayoutVars>
      </dgm:prSet>
      <dgm:spPr/>
    </dgm:pt>
    <dgm:pt modelId="{9236C110-4318-4B1B-B12B-07A29EE59659}" type="pres">
      <dgm:prSet presAssocID="{FCBEBE25-CFD4-4DAD-AF47-3189F1919BD2}" presName="sibTrans" presStyleCnt="0"/>
      <dgm:spPr/>
    </dgm:pt>
    <dgm:pt modelId="{A2718B8E-E9C9-47CB-887C-1719DE0AB013}" type="pres">
      <dgm:prSet presAssocID="{8DC74814-1F42-466D-BB91-E0955C326B96}" presName="node" presStyleLbl="node1" presStyleIdx="4" presStyleCnt="7">
        <dgm:presLayoutVars>
          <dgm:bulletEnabled val="1"/>
        </dgm:presLayoutVars>
      </dgm:prSet>
      <dgm:spPr/>
    </dgm:pt>
    <dgm:pt modelId="{E5ADA924-1C8B-4402-94D0-42F2DCBE4EC0}" type="pres">
      <dgm:prSet presAssocID="{40AD2FF7-D8E8-49DF-A3A8-D1977A664870}" presName="sibTrans" presStyleCnt="0"/>
      <dgm:spPr/>
    </dgm:pt>
    <dgm:pt modelId="{335F47D7-BF6E-47A3-A9B7-32C355B036B4}" type="pres">
      <dgm:prSet presAssocID="{5C657523-E575-4E75-8484-39B976306B5D}" presName="node" presStyleLbl="node1" presStyleIdx="5" presStyleCnt="7">
        <dgm:presLayoutVars>
          <dgm:bulletEnabled val="1"/>
        </dgm:presLayoutVars>
      </dgm:prSet>
      <dgm:spPr/>
    </dgm:pt>
    <dgm:pt modelId="{019FF4CE-89F7-4392-94B7-C6060BCEA40D}" type="pres">
      <dgm:prSet presAssocID="{9D1A0556-821E-4D5D-83F8-C85EEB5B66A3}" presName="sibTrans" presStyleCnt="0"/>
      <dgm:spPr/>
    </dgm:pt>
    <dgm:pt modelId="{EC6853C3-C778-422E-AC5E-5B1705C58BA5}" type="pres">
      <dgm:prSet presAssocID="{AD98E458-572C-48E3-8796-D125080D9556}" presName="node" presStyleLbl="node1" presStyleIdx="6" presStyleCnt="7">
        <dgm:presLayoutVars>
          <dgm:bulletEnabled val="1"/>
        </dgm:presLayoutVars>
      </dgm:prSet>
      <dgm:spPr/>
    </dgm:pt>
  </dgm:ptLst>
  <dgm:cxnLst>
    <dgm:cxn modelId="{09FC5814-B33E-4E3A-A8BB-3A581EF99DE9}" srcId="{4A43E0FD-3602-4E0F-BFFB-7DD29C5E0E30}" destId="{15C146A1-D8D7-43AC-B6B7-BEBCFBF9DE85}" srcOrd="0" destOrd="0" parTransId="{E1A2CECC-16CF-461D-90B0-9D032F4F9A32}" sibTransId="{81D1F574-893D-4F97-9716-084FC3A1D901}"/>
    <dgm:cxn modelId="{28A49F2B-BA9A-4DD8-BF7D-AA9AB4321B85}" srcId="{4A43E0FD-3602-4E0F-BFFB-7DD29C5E0E30}" destId="{5C657523-E575-4E75-8484-39B976306B5D}" srcOrd="5" destOrd="0" parTransId="{104E6E7B-1297-4B05-967B-01127F510F93}" sibTransId="{9D1A0556-821E-4D5D-83F8-C85EEB5B66A3}"/>
    <dgm:cxn modelId="{026F7038-75A0-4A47-B631-3D952ECEF409}" type="presOf" srcId="{4A43E0FD-3602-4E0F-BFFB-7DD29C5E0E30}" destId="{D7AB0711-CAD1-4631-9AB8-BFD4E006A920}" srcOrd="0" destOrd="0" presId="urn:microsoft.com/office/officeart/2005/8/layout/default"/>
    <dgm:cxn modelId="{D652FE3D-1C11-4B02-BD64-32241AE0D2C2}" type="presOf" srcId="{8EEBD188-549B-4ECA-A6B1-45422DF0297D}" destId="{4F38FD98-54C3-4FF7-990C-239584A81925}" srcOrd="0" destOrd="0" presId="urn:microsoft.com/office/officeart/2005/8/layout/default"/>
    <dgm:cxn modelId="{AE671962-934B-4614-AAD7-35F0B091D219}" srcId="{4A43E0FD-3602-4E0F-BFFB-7DD29C5E0E30}" destId="{8DC74814-1F42-466D-BB91-E0955C326B96}" srcOrd="4" destOrd="0" parTransId="{F3A58F44-25FE-463E-BF65-7C8E26A81DE1}" sibTransId="{40AD2FF7-D8E8-49DF-A3A8-D1977A664870}"/>
    <dgm:cxn modelId="{3D12B862-D203-4F30-ADE5-A57D4B09D2DA}" srcId="{4A43E0FD-3602-4E0F-BFFB-7DD29C5E0E30}" destId="{AD98E458-572C-48E3-8796-D125080D9556}" srcOrd="6" destOrd="0" parTransId="{7ED3C68B-2E51-493C-BD65-F2C22D3C2EF4}" sibTransId="{3D9B005C-8864-48AC-8A19-EC9556467897}"/>
    <dgm:cxn modelId="{D0CF8D63-6C8B-4934-BC50-5FA323A1040B}" type="presOf" srcId="{5C657523-E575-4E75-8484-39B976306B5D}" destId="{335F47D7-BF6E-47A3-A9B7-32C355B036B4}" srcOrd="0" destOrd="0" presId="urn:microsoft.com/office/officeart/2005/8/layout/default"/>
    <dgm:cxn modelId="{CF30AB44-6A8C-43C1-8FFE-9A8C2A55D484}" srcId="{4A43E0FD-3602-4E0F-BFFB-7DD29C5E0E30}" destId="{8EEBD188-549B-4ECA-A6B1-45422DF0297D}" srcOrd="1" destOrd="0" parTransId="{0E37F503-D754-4951-BAB7-CE5E73BA5FCA}" sibTransId="{833C89BD-5226-4098-8CD1-43F872B7E58E}"/>
    <dgm:cxn modelId="{4CE0CC4A-0D33-4398-8787-47390C4D57DD}" srcId="{4A43E0FD-3602-4E0F-BFFB-7DD29C5E0E30}" destId="{E12C0F0A-826D-4FDD-8FA9-D7E3FCD4088D}" srcOrd="2" destOrd="0" parTransId="{E0EBCD46-655F-40B5-BAE8-E1D59857FE96}" sibTransId="{96949367-903F-4515-8FA7-DA3526299129}"/>
    <dgm:cxn modelId="{B5E5A64D-289C-4E4C-A8E4-09D810617904}" type="presOf" srcId="{8DC74814-1F42-466D-BB91-E0955C326B96}" destId="{A2718B8E-E9C9-47CB-887C-1719DE0AB013}" srcOrd="0" destOrd="0" presId="urn:microsoft.com/office/officeart/2005/8/layout/default"/>
    <dgm:cxn modelId="{10309E6F-A200-472D-A89C-137FD702D5D7}" type="presOf" srcId="{AD98E458-572C-48E3-8796-D125080D9556}" destId="{EC6853C3-C778-422E-AC5E-5B1705C58BA5}" srcOrd="0" destOrd="0" presId="urn:microsoft.com/office/officeart/2005/8/layout/default"/>
    <dgm:cxn modelId="{517AEEA5-006F-4657-B4C8-E40DC8294F7D}" srcId="{4A43E0FD-3602-4E0F-BFFB-7DD29C5E0E30}" destId="{4C121125-8A4E-4EA7-BAC9-667DB1F2ADCC}" srcOrd="3" destOrd="0" parTransId="{F782FD2B-1A80-47E2-A444-1CE2330528B3}" sibTransId="{FCBEBE25-CFD4-4DAD-AF47-3189F1919BD2}"/>
    <dgm:cxn modelId="{6CE208D2-B6B8-48A7-B4E4-DD47F9D48ACB}" type="presOf" srcId="{E12C0F0A-826D-4FDD-8FA9-D7E3FCD4088D}" destId="{7C5FAA93-D1FE-4E6C-9FDA-1BCF36EFBDBA}" srcOrd="0" destOrd="0" presId="urn:microsoft.com/office/officeart/2005/8/layout/default"/>
    <dgm:cxn modelId="{C0914AED-03A1-4833-B67C-5F93F15C7B59}" type="presOf" srcId="{4C121125-8A4E-4EA7-BAC9-667DB1F2ADCC}" destId="{8FBC966D-5245-4F04-9BB6-429DE3C3DE45}" srcOrd="0" destOrd="0" presId="urn:microsoft.com/office/officeart/2005/8/layout/default"/>
    <dgm:cxn modelId="{E95112F5-F7D2-4B3B-B9D8-1AB20103F6F3}" type="presOf" srcId="{15C146A1-D8D7-43AC-B6B7-BEBCFBF9DE85}" destId="{9FE9F618-9E27-47E0-A400-EA8BBAE2F376}" srcOrd="0" destOrd="0" presId="urn:microsoft.com/office/officeart/2005/8/layout/default"/>
    <dgm:cxn modelId="{8AD96C6F-B468-4008-8430-D509728B0B87}" type="presParOf" srcId="{D7AB0711-CAD1-4631-9AB8-BFD4E006A920}" destId="{9FE9F618-9E27-47E0-A400-EA8BBAE2F376}" srcOrd="0" destOrd="0" presId="urn:microsoft.com/office/officeart/2005/8/layout/default"/>
    <dgm:cxn modelId="{BA692ACC-EFB9-4331-8FB0-F74DAC9A5972}" type="presParOf" srcId="{D7AB0711-CAD1-4631-9AB8-BFD4E006A920}" destId="{C2B3BE8E-56D3-461A-B1FF-8A0120B90CAB}" srcOrd="1" destOrd="0" presId="urn:microsoft.com/office/officeart/2005/8/layout/default"/>
    <dgm:cxn modelId="{85E5DEAA-2F32-4B20-8288-3FB1CB9E3BFE}" type="presParOf" srcId="{D7AB0711-CAD1-4631-9AB8-BFD4E006A920}" destId="{4F38FD98-54C3-4FF7-990C-239584A81925}" srcOrd="2" destOrd="0" presId="urn:microsoft.com/office/officeart/2005/8/layout/default"/>
    <dgm:cxn modelId="{EFB9C1E2-402F-4FC1-BAB3-BED47B0187F6}" type="presParOf" srcId="{D7AB0711-CAD1-4631-9AB8-BFD4E006A920}" destId="{38B15ABE-306E-41C0-ABA8-E6D7D74CA293}" srcOrd="3" destOrd="0" presId="urn:microsoft.com/office/officeart/2005/8/layout/default"/>
    <dgm:cxn modelId="{B6D2AE33-A44C-4685-9496-3082F2C5DDCC}" type="presParOf" srcId="{D7AB0711-CAD1-4631-9AB8-BFD4E006A920}" destId="{7C5FAA93-D1FE-4E6C-9FDA-1BCF36EFBDBA}" srcOrd="4" destOrd="0" presId="urn:microsoft.com/office/officeart/2005/8/layout/default"/>
    <dgm:cxn modelId="{6EF0D724-AC88-469C-B78B-D5A388D64233}" type="presParOf" srcId="{D7AB0711-CAD1-4631-9AB8-BFD4E006A920}" destId="{8513A6BC-FA2E-40E5-A322-1ECF7F87A038}" srcOrd="5" destOrd="0" presId="urn:microsoft.com/office/officeart/2005/8/layout/default"/>
    <dgm:cxn modelId="{C4300680-B7B5-4E3D-A85A-5011423F458D}" type="presParOf" srcId="{D7AB0711-CAD1-4631-9AB8-BFD4E006A920}" destId="{8FBC966D-5245-4F04-9BB6-429DE3C3DE45}" srcOrd="6" destOrd="0" presId="urn:microsoft.com/office/officeart/2005/8/layout/default"/>
    <dgm:cxn modelId="{FE62760F-72D3-4443-9B0C-517379F41D67}" type="presParOf" srcId="{D7AB0711-CAD1-4631-9AB8-BFD4E006A920}" destId="{9236C110-4318-4B1B-B12B-07A29EE59659}" srcOrd="7" destOrd="0" presId="urn:microsoft.com/office/officeart/2005/8/layout/default"/>
    <dgm:cxn modelId="{6B7E43CD-9EF6-468F-B7BC-706D537E7C40}" type="presParOf" srcId="{D7AB0711-CAD1-4631-9AB8-BFD4E006A920}" destId="{A2718B8E-E9C9-47CB-887C-1719DE0AB013}" srcOrd="8" destOrd="0" presId="urn:microsoft.com/office/officeart/2005/8/layout/default"/>
    <dgm:cxn modelId="{4E90C34F-7EFF-481D-BC1E-0B8441D1E13A}" type="presParOf" srcId="{D7AB0711-CAD1-4631-9AB8-BFD4E006A920}" destId="{E5ADA924-1C8B-4402-94D0-42F2DCBE4EC0}" srcOrd="9" destOrd="0" presId="urn:microsoft.com/office/officeart/2005/8/layout/default"/>
    <dgm:cxn modelId="{0CAA42E6-EAD4-44D8-8E54-32DFC32B5FC4}" type="presParOf" srcId="{D7AB0711-CAD1-4631-9AB8-BFD4E006A920}" destId="{335F47D7-BF6E-47A3-A9B7-32C355B036B4}" srcOrd="10" destOrd="0" presId="urn:microsoft.com/office/officeart/2005/8/layout/default"/>
    <dgm:cxn modelId="{92B07229-7729-41EE-BBF8-59FCA9A46584}" type="presParOf" srcId="{D7AB0711-CAD1-4631-9AB8-BFD4E006A920}" destId="{019FF4CE-89F7-4392-94B7-C6060BCEA40D}" srcOrd="11" destOrd="0" presId="urn:microsoft.com/office/officeart/2005/8/layout/default"/>
    <dgm:cxn modelId="{CAE735BF-13E8-4A23-BAC4-2DD6970E580F}" type="presParOf" srcId="{D7AB0711-CAD1-4631-9AB8-BFD4E006A920}" destId="{EC6853C3-C778-422E-AC5E-5B1705C58BA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8EE8E90-8D41-4C8D-BBE4-2D686707E2F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E4DB44CE-FEC2-47CF-853E-337959CB0B55}">
      <dgm:prSet/>
      <dgm:spPr/>
      <dgm:t>
        <a:bodyPr/>
        <a:lstStyle/>
        <a:p>
          <a:r>
            <a:rPr lang="en-IN"/>
            <a:t>Communication Among services</a:t>
          </a:r>
        </a:p>
      </dgm:t>
    </dgm:pt>
    <dgm:pt modelId="{B9D4EFA5-86B7-42CD-AA35-D647B34F8F61}" type="parTrans" cxnId="{DCB2649D-4489-49F3-AED3-C38E64B7B4AD}">
      <dgm:prSet/>
      <dgm:spPr/>
      <dgm:t>
        <a:bodyPr/>
        <a:lstStyle/>
        <a:p>
          <a:endParaRPr lang="en-IN"/>
        </a:p>
      </dgm:t>
    </dgm:pt>
    <dgm:pt modelId="{364D4816-0C96-4F3D-BE86-84304A4E3624}" type="sibTrans" cxnId="{DCB2649D-4489-49F3-AED3-C38E64B7B4AD}">
      <dgm:prSet/>
      <dgm:spPr/>
      <dgm:t>
        <a:bodyPr/>
        <a:lstStyle/>
        <a:p>
          <a:endParaRPr lang="en-IN"/>
        </a:p>
      </dgm:t>
    </dgm:pt>
    <dgm:pt modelId="{8EAEE58D-80D6-45C4-9211-2FBFF044B5CC}">
      <dgm:prSet/>
      <dgm:spPr/>
      <dgm:t>
        <a:bodyPr/>
        <a:lstStyle/>
        <a:p>
          <a:r>
            <a:rPr lang="en-IN"/>
            <a:t>Synchronous</a:t>
          </a:r>
        </a:p>
      </dgm:t>
    </dgm:pt>
    <dgm:pt modelId="{19AE84FF-61DA-4E30-82E5-1630F515EA7B}" type="parTrans" cxnId="{4AB984D5-E02B-48B5-99F7-D01A372EEF89}">
      <dgm:prSet/>
      <dgm:spPr/>
      <dgm:t>
        <a:bodyPr/>
        <a:lstStyle/>
        <a:p>
          <a:endParaRPr lang="en-IN"/>
        </a:p>
      </dgm:t>
    </dgm:pt>
    <dgm:pt modelId="{A6FA58D2-9593-4661-9AD6-2ED39CB7189F}" type="sibTrans" cxnId="{4AB984D5-E02B-48B5-99F7-D01A372EEF89}">
      <dgm:prSet/>
      <dgm:spPr/>
      <dgm:t>
        <a:bodyPr/>
        <a:lstStyle/>
        <a:p>
          <a:endParaRPr lang="en-IN"/>
        </a:p>
      </dgm:t>
    </dgm:pt>
    <dgm:pt modelId="{8258CC24-7969-4895-A35B-1925B8CF5CC2}">
      <dgm:prSet/>
      <dgm:spPr/>
      <dgm:t>
        <a:bodyPr/>
        <a:lstStyle/>
        <a:p>
          <a:r>
            <a:rPr lang="en-IN"/>
            <a:t>Async - event/messag based</a:t>
          </a:r>
        </a:p>
      </dgm:t>
    </dgm:pt>
    <dgm:pt modelId="{48732F14-000B-4C73-8538-8EE8C764EB94}" type="parTrans" cxnId="{D416FC77-8201-4FCA-BE4C-61FE3762447A}">
      <dgm:prSet/>
      <dgm:spPr/>
      <dgm:t>
        <a:bodyPr/>
        <a:lstStyle/>
        <a:p>
          <a:endParaRPr lang="en-IN"/>
        </a:p>
      </dgm:t>
    </dgm:pt>
    <dgm:pt modelId="{D26BF8C0-A903-4F01-AFCE-8F1A0A681D8A}" type="sibTrans" cxnId="{D416FC77-8201-4FCA-BE4C-61FE3762447A}">
      <dgm:prSet/>
      <dgm:spPr/>
      <dgm:t>
        <a:bodyPr/>
        <a:lstStyle/>
        <a:p>
          <a:endParaRPr lang="en-IN"/>
        </a:p>
      </dgm:t>
    </dgm:pt>
    <dgm:pt modelId="{843A72AC-D121-401D-9C8C-0C2E967C49C0}">
      <dgm:prSet/>
      <dgm:spPr/>
      <dgm:t>
        <a:bodyPr/>
        <a:lstStyle/>
        <a:p>
          <a:r>
            <a:rPr lang="en-IN"/>
            <a:t>Communication Medium</a:t>
          </a:r>
        </a:p>
      </dgm:t>
    </dgm:pt>
    <dgm:pt modelId="{747B6F7C-E80F-4E40-871B-7B054656D63C}" type="parTrans" cxnId="{6009F143-8C6D-4100-9208-9E10E8890E2B}">
      <dgm:prSet/>
      <dgm:spPr/>
      <dgm:t>
        <a:bodyPr/>
        <a:lstStyle/>
        <a:p>
          <a:endParaRPr lang="en-IN"/>
        </a:p>
      </dgm:t>
    </dgm:pt>
    <dgm:pt modelId="{A4CC0909-F04A-4630-B19D-A15DD7AC4ED3}" type="sibTrans" cxnId="{6009F143-8C6D-4100-9208-9E10E8890E2B}">
      <dgm:prSet/>
      <dgm:spPr/>
      <dgm:t>
        <a:bodyPr/>
        <a:lstStyle/>
        <a:p>
          <a:endParaRPr lang="en-IN"/>
        </a:p>
      </dgm:t>
    </dgm:pt>
    <dgm:pt modelId="{8A2EF742-1E28-48C2-BA82-D779F22F0304}">
      <dgm:prSet/>
      <dgm:spPr/>
      <dgm:t>
        <a:bodyPr/>
        <a:lstStyle/>
        <a:p>
          <a:r>
            <a:rPr lang="en-IN"/>
            <a:t>HTTP REST - xml/json</a:t>
          </a:r>
        </a:p>
      </dgm:t>
    </dgm:pt>
    <dgm:pt modelId="{F456014F-0581-462B-B9FB-E67AAD6691B7}" type="parTrans" cxnId="{64D0DE75-2BEB-4F25-9665-D555D71DB9B6}">
      <dgm:prSet/>
      <dgm:spPr/>
      <dgm:t>
        <a:bodyPr/>
        <a:lstStyle/>
        <a:p>
          <a:endParaRPr lang="en-IN"/>
        </a:p>
      </dgm:t>
    </dgm:pt>
    <dgm:pt modelId="{A4D52C7D-9F40-4930-A4D8-AC0953975798}" type="sibTrans" cxnId="{64D0DE75-2BEB-4F25-9665-D555D71DB9B6}">
      <dgm:prSet/>
      <dgm:spPr/>
      <dgm:t>
        <a:bodyPr/>
        <a:lstStyle/>
        <a:p>
          <a:endParaRPr lang="en-IN"/>
        </a:p>
      </dgm:t>
    </dgm:pt>
    <dgm:pt modelId="{782CD093-E677-48E9-8F18-571EE432469D}">
      <dgm:prSet/>
      <dgm:spPr/>
      <dgm:t>
        <a:bodyPr/>
        <a:lstStyle/>
        <a:p>
          <a:r>
            <a:rPr lang="en-IN"/>
            <a:t>Graphql</a:t>
          </a:r>
        </a:p>
      </dgm:t>
    </dgm:pt>
    <dgm:pt modelId="{3B85E947-22D2-486A-A7B0-D37A1304BFB0}" type="parTrans" cxnId="{5303D245-E182-4E74-9071-5D81FCFF0728}">
      <dgm:prSet/>
      <dgm:spPr/>
      <dgm:t>
        <a:bodyPr/>
        <a:lstStyle/>
        <a:p>
          <a:endParaRPr lang="en-IN"/>
        </a:p>
      </dgm:t>
    </dgm:pt>
    <dgm:pt modelId="{443A2538-E5CF-41A7-969A-DB7367372D21}" type="sibTrans" cxnId="{5303D245-E182-4E74-9071-5D81FCFF0728}">
      <dgm:prSet/>
      <dgm:spPr/>
      <dgm:t>
        <a:bodyPr/>
        <a:lstStyle/>
        <a:p>
          <a:endParaRPr lang="en-IN"/>
        </a:p>
      </dgm:t>
    </dgm:pt>
    <dgm:pt modelId="{B1547227-C560-4385-BABA-6ADC64DBE5A7}">
      <dgm:prSet/>
      <dgm:spPr/>
      <dgm:t>
        <a:bodyPr/>
        <a:lstStyle/>
        <a:p>
          <a:r>
            <a:rPr lang="en-IN"/>
            <a:t>gRPC</a:t>
          </a:r>
        </a:p>
      </dgm:t>
    </dgm:pt>
    <dgm:pt modelId="{3DF55556-DB73-4ABA-AD65-DDFED016361A}" type="parTrans" cxnId="{5D929223-FAE3-4BA4-8BCE-80673866647F}">
      <dgm:prSet/>
      <dgm:spPr/>
      <dgm:t>
        <a:bodyPr/>
        <a:lstStyle/>
        <a:p>
          <a:endParaRPr lang="en-IN"/>
        </a:p>
      </dgm:t>
    </dgm:pt>
    <dgm:pt modelId="{F05E47B2-185B-476C-808F-1C3D52077132}" type="sibTrans" cxnId="{5D929223-FAE3-4BA4-8BCE-80673866647F}">
      <dgm:prSet/>
      <dgm:spPr/>
      <dgm:t>
        <a:bodyPr/>
        <a:lstStyle/>
        <a:p>
          <a:endParaRPr lang="en-IN"/>
        </a:p>
      </dgm:t>
    </dgm:pt>
    <dgm:pt modelId="{E05A1B11-EE4A-4E54-8126-F3C26B8FB916}">
      <dgm:prSet/>
      <dgm:spPr/>
      <dgm:t>
        <a:bodyPr/>
        <a:lstStyle/>
        <a:p>
          <a:r>
            <a:rPr lang="en-IN"/>
            <a:t>Integration patterns</a:t>
          </a:r>
        </a:p>
      </dgm:t>
    </dgm:pt>
    <dgm:pt modelId="{AEDC74AA-B38B-4AA3-B387-D0478D13DC57}" type="parTrans" cxnId="{3FD7917F-3A48-4A40-A4A8-055EA2D707C0}">
      <dgm:prSet/>
      <dgm:spPr/>
      <dgm:t>
        <a:bodyPr/>
        <a:lstStyle/>
        <a:p>
          <a:endParaRPr lang="en-IN"/>
        </a:p>
      </dgm:t>
    </dgm:pt>
    <dgm:pt modelId="{364C02AB-623E-4621-99E3-674477B5C1BE}" type="sibTrans" cxnId="{3FD7917F-3A48-4A40-A4A8-055EA2D707C0}">
      <dgm:prSet/>
      <dgm:spPr/>
      <dgm:t>
        <a:bodyPr/>
        <a:lstStyle/>
        <a:p>
          <a:endParaRPr lang="en-IN"/>
        </a:p>
      </dgm:t>
    </dgm:pt>
    <dgm:pt modelId="{653B964A-8D14-4FEE-8952-B2C390BE3E75}">
      <dgm:prSet/>
      <dgm:spPr/>
      <dgm:t>
        <a:bodyPr/>
        <a:lstStyle/>
        <a:p>
          <a:r>
            <a:rPr lang="en-IN"/>
            <a:t>API gateway</a:t>
          </a:r>
        </a:p>
      </dgm:t>
    </dgm:pt>
    <dgm:pt modelId="{FC7BB94B-0BE9-4397-A141-852913F2DD56}" type="parTrans" cxnId="{8E03300A-EB93-4C56-B3BC-520BEC1B4D65}">
      <dgm:prSet/>
      <dgm:spPr/>
      <dgm:t>
        <a:bodyPr/>
        <a:lstStyle/>
        <a:p>
          <a:endParaRPr lang="en-IN"/>
        </a:p>
      </dgm:t>
    </dgm:pt>
    <dgm:pt modelId="{E1E7A31E-C797-41E1-BF63-9A5E69A54F98}" type="sibTrans" cxnId="{8E03300A-EB93-4C56-B3BC-520BEC1B4D65}">
      <dgm:prSet/>
      <dgm:spPr/>
      <dgm:t>
        <a:bodyPr/>
        <a:lstStyle/>
        <a:p>
          <a:endParaRPr lang="en-IN"/>
        </a:p>
      </dgm:t>
    </dgm:pt>
    <dgm:pt modelId="{D26E1B1E-00D1-4811-B074-F7CD7F556C20}">
      <dgm:prSet/>
      <dgm:spPr/>
      <dgm:t>
        <a:bodyPr/>
        <a:lstStyle/>
        <a:p>
          <a:r>
            <a:rPr lang="en-IN"/>
            <a:t>Aggregator pattern</a:t>
          </a:r>
        </a:p>
      </dgm:t>
    </dgm:pt>
    <dgm:pt modelId="{F753663A-B348-4361-91CE-3315493C5561}" type="parTrans" cxnId="{E6910586-2B5A-477C-B816-CF639AC5086B}">
      <dgm:prSet/>
      <dgm:spPr/>
      <dgm:t>
        <a:bodyPr/>
        <a:lstStyle/>
        <a:p>
          <a:endParaRPr lang="en-IN"/>
        </a:p>
      </dgm:t>
    </dgm:pt>
    <dgm:pt modelId="{C9812D13-71AE-4476-9F20-7A4E14A34F43}" type="sibTrans" cxnId="{E6910586-2B5A-477C-B816-CF639AC5086B}">
      <dgm:prSet/>
      <dgm:spPr/>
      <dgm:t>
        <a:bodyPr/>
        <a:lstStyle/>
        <a:p>
          <a:endParaRPr lang="en-IN"/>
        </a:p>
      </dgm:t>
    </dgm:pt>
    <dgm:pt modelId="{A44B9571-8BDB-4A97-A134-1194E60C4CFD}">
      <dgm:prSet/>
      <dgm:spPr/>
      <dgm:t>
        <a:bodyPr/>
        <a:lstStyle/>
        <a:p>
          <a:r>
            <a:rPr lang="en-IN"/>
            <a:t>Chained Pattern</a:t>
          </a:r>
        </a:p>
      </dgm:t>
    </dgm:pt>
    <dgm:pt modelId="{083D0969-F8A7-43BA-874D-BA0A43428FD4}" type="parTrans" cxnId="{ECAB4E42-7AE8-4A98-8467-3BB186D354F8}">
      <dgm:prSet/>
      <dgm:spPr/>
      <dgm:t>
        <a:bodyPr/>
        <a:lstStyle/>
        <a:p>
          <a:endParaRPr lang="en-IN"/>
        </a:p>
      </dgm:t>
    </dgm:pt>
    <dgm:pt modelId="{33DB5336-BE6F-4D38-9B19-BEFA94AE9441}" type="sibTrans" cxnId="{ECAB4E42-7AE8-4A98-8467-3BB186D354F8}">
      <dgm:prSet/>
      <dgm:spPr/>
      <dgm:t>
        <a:bodyPr/>
        <a:lstStyle/>
        <a:p>
          <a:endParaRPr lang="en-IN"/>
        </a:p>
      </dgm:t>
    </dgm:pt>
    <dgm:pt modelId="{A0F50148-6057-4CFD-940A-D5B3A4B1E60D}">
      <dgm:prSet/>
      <dgm:spPr/>
      <dgm:t>
        <a:bodyPr/>
        <a:lstStyle/>
        <a:p>
          <a:r>
            <a:rPr lang="en-IN"/>
            <a:t>Branch pattern</a:t>
          </a:r>
        </a:p>
      </dgm:t>
    </dgm:pt>
    <dgm:pt modelId="{F29BC0CE-67DC-46A1-92DB-093F4DDF1F5C}" type="parTrans" cxnId="{804EFD28-EDAF-4D4C-A52D-57328A31CB35}">
      <dgm:prSet/>
      <dgm:spPr/>
      <dgm:t>
        <a:bodyPr/>
        <a:lstStyle/>
        <a:p>
          <a:endParaRPr lang="en-IN"/>
        </a:p>
      </dgm:t>
    </dgm:pt>
    <dgm:pt modelId="{89A03DD0-EBCE-4285-8988-BE00579F4AA5}" type="sibTrans" cxnId="{804EFD28-EDAF-4D4C-A52D-57328A31CB35}">
      <dgm:prSet/>
      <dgm:spPr/>
      <dgm:t>
        <a:bodyPr/>
        <a:lstStyle/>
        <a:p>
          <a:endParaRPr lang="en-IN"/>
        </a:p>
      </dgm:t>
    </dgm:pt>
    <dgm:pt modelId="{78BAFA5A-340E-40E3-9452-CA0EDE557A2F}">
      <dgm:prSet/>
      <dgm:spPr/>
      <dgm:t>
        <a:bodyPr/>
        <a:lstStyle/>
        <a:p>
          <a:r>
            <a:rPr lang="en-IN"/>
            <a:t>client side UI composition patterns</a:t>
          </a:r>
        </a:p>
      </dgm:t>
    </dgm:pt>
    <dgm:pt modelId="{3F94E429-F030-457A-9F1F-70FB41EA68A3}" type="parTrans" cxnId="{ABA52971-D833-4631-BC92-8878615777E9}">
      <dgm:prSet/>
      <dgm:spPr/>
      <dgm:t>
        <a:bodyPr/>
        <a:lstStyle/>
        <a:p>
          <a:endParaRPr lang="en-IN"/>
        </a:p>
      </dgm:t>
    </dgm:pt>
    <dgm:pt modelId="{359E95A4-04AF-44E7-AE45-8390D63D3ED1}" type="sibTrans" cxnId="{ABA52971-D833-4631-BC92-8878615777E9}">
      <dgm:prSet/>
      <dgm:spPr/>
      <dgm:t>
        <a:bodyPr/>
        <a:lstStyle/>
        <a:p>
          <a:endParaRPr lang="en-IN"/>
        </a:p>
      </dgm:t>
    </dgm:pt>
    <dgm:pt modelId="{27D6CDC2-B118-467A-AF4A-E723A5D4E77D}" type="pres">
      <dgm:prSet presAssocID="{88EE8E90-8D41-4C8D-BBE4-2D686707E2F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496E9C-4F5E-4552-8D47-C254E8F82D7C}" type="pres">
      <dgm:prSet presAssocID="{E4DB44CE-FEC2-47CF-853E-337959CB0B55}" presName="hierRoot1" presStyleCnt="0"/>
      <dgm:spPr/>
    </dgm:pt>
    <dgm:pt modelId="{C32F2D69-FB37-46E6-8A27-E54542DBEBE6}" type="pres">
      <dgm:prSet presAssocID="{E4DB44CE-FEC2-47CF-853E-337959CB0B55}" presName="composite" presStyleCnt="0"/>
      <dgm:spPr/>
    </dgm:pt>
    <dgm:pt modelId="{AE35B69A-43FA-404C-A83A-27852ADD77EC}" type="pres">
      <dgm:prSet presAssocID="{E4DB44CE-FEC2-47CF-853E-337959CB0B55}" presName="background" presStyleLbl="node0" presStyleIdx="0" presStyleCnt="2"/>
      <dgm:spPr/>
    </dgm:pt>
    <dgm:pt modelId="{777A1255-1E0C-4215-A974-227FD98FA854}" type="pres">
      <dgm:prSet presAssocID="{E4DB44CE-FEC2-47CF-853E-337959CB0B55}" presName="text" presStyleLbl="fgAcc0" presStyleIdx="0" presStyleCnt="2">
        <dgm:presLayoutVars>
          <dgm:chPref val="3"/>
        </dgm:presLayoutVars>
      </dgm:prSet>
      <dgm:spPr/>
    </dgm:pt>
    <dgm:pt modelId="{F4326D00-C24E-4810-84EC-F9584BCDD4B4}" type="pres">
      <dgm:prSet presAssocID="{E4DB44CE-FEC2-47CF-853E-337959CB0B55}" presName="hierChild2" presStyleCnt="0"/>
      <dgm:spPr/>
    </dgm:pt>
    <dgm:pt modelId="{C9102FBE-B5F1-41F8-9209-08A1BB0831BD}" type="pres">
      <dgm:prSet presAssocID="{19AE84FF-61DA-4E30-82E5-1630F515EA7B}" presName="Name10" presStyleLbl="parChTrans1D2" presStyleIdx="0" presStyleCnt="6"/>
      <dgm:spPr/>
    </dgm:pt>
    <dgm:pt modelId="{4624F8CC-E120-43C6-BF88-22E1EB1168F0}" type="pres">
      <dgm:prSet presAssocID="{8EAEE58D-80D6-45C4-9211-2FBFF044B5CC}" presName="hierRoot2" presStyleCnt="0"/>
      <dgm:spPr/>
    </dgm:pt>
    <dgm:pt modelId="{B6791158-19EB-47FF-8FAC-0522144C3401}" type="pres">
      <dgm:prSet presAssocID="{8EAEE58D-80D6-45C4-9211-2FBFF044B5CC}" presName="composite2" presStyleCnt="0"/>
      <dgm:spPr/>
    </dgm:pt>
    <dgm:pt modelId="{C7B883B2-8263-4130-84C2-58F2C5FB9DDF}" type="pres">
      <dgm:prSet presAssocID="{8EAEE58D-80D6-45C4-9211-2FBFF044B5CC}" presName="background2" presStyleLbl="node2" presStyleIdx="0" presStyleCnt="6"/>
      <dgm:spPr/>
    </dgm:pt>
    <dgm:pt modelId="{0ECF6D60-A685-46D5-A059-B92C6B7170C8}" type="pres">
      <dgm:prSet presAssocID="{8EAEE58D-80D6-45C4-9211-2FBFF044B5CC}" presName="text2" presStyleLbl="fgAcc2" presStyleIdx="0" presStyleCnt="6">
        <dgm:presLayoutVars>
          <dgm:chPref val="3"/>
        </dgm:presLayoutVars>
      </dgm:prSet>
      <dgm:spPr/>
    </dgm:pt>
    <dgm:pt modelId="{BE5424AB-FFC6-471C-97F9-886FB5E2A70A}" type="pres">
      <dgm:prSet presAssocID="{8EAEE58D-80D6-45C4-9211-2FBFF044B5CC}" presName="hierChild3" presStyleCnt="0"/>
      <dgm:spPr/>
    </dgm:pt>
    <dgm:pt modelId="{7B66F836-3D22-4928-B04F-6399AE75AD38}" type="pres">
      <dgm:prSet presAssocID="{48732F14-000B-4C73-8538-8EE8C764EB94}" presName="Name10" presStyleLbl="parChTrans1D2" presStyleIdx="1" presStyleCnt="6"/>
      <dgm:spPr/>
    </dgm:pt>
    <dgm:pt modelId="{F2111110-431D-42D3-9761-B637A6EB3943}" type="pres">
      <dgm:prSet presAssocID="{8258CC24-7969-4895-A35B-1925B8CF5CC2}" presName="hierRoot2" presStyleCnt="0"/>
      <dgm:spPr/>
    </dgm:pt>
    <dgm:pt modelId="{24A07DB5-82D8-4291-BC47-0596A90B6E24}" type="pres">
      <dgm:prSet presAssocID="{8258CC24-7969-4895-A35B-1925B8CF5CC2}" presName="composite2" presStyleCnt="0"/>
      <dgm:spPr/>
    </dgm:pt>
    <dgm:pt modelId="{E6642464-19F3-4E16-BD16-AF649ACBE978}" type="pres">
      <dgm:prSet presAssocID="{8258CC24-7969-4895-A35B-1925B8CF5CC2}" presName="background2" presStyleLbl="node2" presStyleIdx="1" presStyleCnt="6"/>
      <dgm:spPr/>
    </dgm:pt>
    <dgm:pt modelId="{F920CD27-E6C3-4130-B6A2-818408A89B91}" type="pres">
      <dgm:prSet presAssocID="{8258CC24-7969-4895-A35B-1925B8CF5CC2}" presName="text2" presStyleLbl="fgAcc2" presStyleIdx="1" presStyleCnt="6">
        <dgm:presLayoutVars>
          <dgm:chPref val="3"/>
        </dgm:presLayoutVars>
      </dgm:prSet>
      <dgm:spPr/>
    </dgm:pt>
    <dgm:pt modelId="{5D15D6AF-B983-45E5-A874-2ED3449ACC39}" type="pres">
      <dgm:prSet presAssocID="{8258CC24-7969-4895-A35B-1925B8CF5CC2}" presName="hierChild3" presStyleCnt="0"/>
      <dgm:spPr/>
    </dgm:pt>
    <dgm:pt modelId="{303FDD6E-E584-4FF9-A7AD-5A884B307FDA}" type="pres">
      <dgm:prSet presAssocID="{747B6F7C-E80F-4E40-871B-7B054656D63C}" presName="Name10" presStyleLbl="parChTrans1D2" presStyleIdx="2" presStyleCnt="6"/>
      <dgm:spPr/>
    </dgm:pt>
    <dgm:pt modelId="{94CB229E-D1C7-4197-8B67-552DA9E6B6E3}" type="pres">
      <dgm:prSet presAssocID="{843A72AC-D121-401D-9C8C-0C2E967C49C0}" presName="hierRoot2" presStyleCnt="0"/>
      <dgm:spPr/>
    </dgm:pt>
    <dgm:pt modelId="{B0DF4E2F-9E74-4179-A81E-08C6659A0C0E}" type="pres">
      <dgm:prSet presAssocID="{843A72AC-D121-401D-9C8C-0C2E967C49C0}" presName="composite2" presStyleCnt="0"/>
      <dgm:spPr/>
    </dgm:pt>
    <dgm:pt modelId="{1B7E8FEE-12C6-4044-88DF-7A4C57FDEC39}" type="pres">
      <dgm:prSet presAssocID="{843A72AC-D121-401D-9C8C-0C2E967C49C0}" presName="background2" presStyleLbl="node2" presStyleIdx="2" presStyleCnt="6"/>
      <dgm:spPr/>
    </dgm:pt>
    <dgm:pt modelId="{0E91CBE6-63D3-4BB1-99DC-121DD95A53C5}" type="pres">
      <dgm:prSet presAssocID="{843A72AC-D121-401D-9C8C-0C2E967C49C0}" presName="text2" presStyleLbl="fgAcc2" presStyleIdx="2" presStyleCnt="6">
        <dgm:presLayoutVars>
          <dgm:chPref val="3"/>
        </dgm:presLayoutVars>
      </dgm:prSet>
      <dgm:spPr/>
    </dgm:pt>
    <dgm:pt modelId="{B310ADB6-D1C2-4678-A0A5-4C50B7147B69}" type="pres">
      <dgm:prSet presAssocID="{843A72AC-D121-401D-9C8C-0C2E967C49C0}" presName="hierChild3" presStyleCnt="0"/>
      <dgm:spPr/>
    </dgm:pt>
    <dgm:pt modelId="{68277357-EAC2-4649-97DD-F02036BCBED0}" type="pres">
      <dgm:prSet presAssocID="{F456014F-0581-462B-B9FB-E67AAD6691B7}" presName="Name17" presStyleLbl="parChTrans1D3" presStyleIdx="0" presStyleCnt="5"/>
      <dgm:spPr/>
    </dgm:pt>
    <dgm:pt modelId="{78DF46DF-C250-4B70-A519-253AB6B88F83}" type="pres">
      <dgm:prSet presAssocID="{8A2EF742-1E28-48C2-BA82-D779F22F0304}" presName="hierRoot3" presStyleCnt="0"/>
      <dgm:spPr/>
    </dgm:pt>
    <dgm:pt modelId="{C7345FA7-27D7-434C-80B9-5E1B2E47B65B}" type="pres">
      <dgm:prSet presAssocID="{8A2EF742-1E28-48C2-BA82-D779F22F0304}" presName="composite3" presStyleCnt="0"/>
      <dgm:spPr/>
    </dgm:pt>
    <dgm:pt modelId="{C62D550C-3134-4718-959F-1D9B44822C72}" type="pres">
      <dgm:prSet presAssocID="{8A2EF742-1E28-48C2-BA82-D779F22F0304}" presName="background3" presStyleLbl="node3" presStyleIdx="0" presStyleCnt="5"/>
      <dgm:spPr/>
    </dgm:pt>
    <dgm:pt modelId="{FD307256-8B4D-4B79-BDFA-A40AF57E6349}" type="pres">
      <dgm:prSet presAssocID="{8A2EF742-1E28-48C2-BA82-D779F22F0304}" presName="text3" presStyleLbl="fgAcc3" presStyleIdx="0" presStyleCnt="5">
        <dgm:presLayoutVars>
          <dgm:chPref val="3"/>
        </dgm:presLayoutVars>
      </dgm:prSet>
      <dgm:spPr/>
    </dgm:pt>
    <dgm:pt modelId="{511D03E6-805B-4424-B50A-990B960B4F93}" type="pres">
      <dgm:prSet presAssocID="{8A2EF742-1E28-48C2-BA82-D779F22F0304}" presName="hierChild4" presStyleCnt="0"/>
      <dgm:spPr/>
    </dgm:pt>
    <dgm:pt modelId="{0E7A4882-ACCB-49A4-B22E-5D2FBF76D931}" type="pres">
      <dgm:prSet presAssocID="{3B85E947-22D2-486A-A7B0-D37A1304BFB0}" presName="Name17" presStyleLbl="parChTrans1D3" presStyleIdx="1" presStyleCnt="5"/>
      <dgm:spPr/>
    </dgm:pt>
    <dgm:pt modelId="{E542C786-33F4-420C-9E71-B044328B32A2}" type="pres">
      <dgm:prSet presAssocID="{782CD093-E677-48E9-8F18-571EE432469D}" presName="hierRoot3" presStyleCnt="0"/>
      <dgm:spPr/>
    </dgm:pt>
    <dgm:pt modelId="{21654090-12BA-4E12-8578-AE5745BC5C4E}" type="pres">
      <dgm:prSet presAssocID="{782CD093-E677-48E9-8F18-571EE432469D}" presName="composite3" presStyleCnt="0"/>
      <dgm:spPr/>
    </dgm:pt>
    <dgm:pt modelId="{C2AA7D15-D7F9-4DE0-BBC1-F2606FC00FDA}" type="pres">
      <dgm:prSet presAssocID="{782CD093-E677-48E9-8F18-571EE432469D}" presName="background3" presStyleLbl="node3" presStyleIdx="1" presStyleCnt="5"/>
      <dgm:spPr/>
    </dgm:pt>
    <dgm:pt modelId="{2365D261-9D14-4485-B011-CDAE36C5524B}" type="pres">
      <dgm:prSet presAssocID="{782CD093-E677-48E9-8F18-571EE432469D}" presName="text3" presStyleLbl="fgAcc3" presStyleIdx="1" presStyleCnt="5">
        <dgm:presLayoutVars>
          <dgm:chPref val="3"/>
        </dgm:presLayoutVars>
      </dgm:prSet>
      <dgm:spPr/>
    </dgm:pt>
    <dgm:pt modelId="{7B610046-26CD-4023-B7DD-6724D77AFBAC}" type="pres">
      <dgm:prSet presAssocID="{782CD093-E677-48E9-8F18-571EE432469D}" presName="hierChild4" presStyleCnt="0"/>
      <dgm:spPr/>
    </dgm:pt>
    <dgm:pt modelId="{543990D0-CF63-4117-812F-C764EBF196C4}" type="pres">
      <dgm:prSet presAssocID="{3DF55556-DB73-4ABA-AD65-DDFED016361A}" presName="Name17" presStyleLbl="parChTrans1D3" presStyleIdx="2" presStyleCnt="5"/>
      <dgm:spPr/>
    </dgm:pt>
    <dgm:pt modelId="{75F2EA7F-58F5-4005-AEBC-0FD000682672}" type="pres">
      <dgm:prSet presAssocID="{B1547227-C560-4385-BABA-6ADC64DBE5A7}" presName="hierRoot3" presStyleCnt="0"/>
      <dgm:spPr/>
    </dgm:pt>
    <dgm:pt modelId="{1DF29B3D-8256-4657-AF34-983E0F176512}" type="pres">
      <dgm:prSet presAssocID="{B1547227-C560-4385-BABA-6ADC64DBE5A7}" presName="composite3" presStyleCnt="0"/>
      <dgm:spPr/>
    </dgm:pt>
    <dgm:pt modelId="{1301F196-7243-4E01-B0BA-347AAA8CAD66}" type="pres">
      <dgm:prSet presAssocID="{B1547227-C560-4385-BABA-6ADC64DBE5A7}" presName="background3" presStyleLbl="node3" presStyleIdx="2" presStyleCnt="5"/>
      <dgm:spPr/>
    </dgm:pt>
    <dgm:pt modelId="{853742CA-0AB7-4195-A581-DE9B5BF62E1F}" type="pres">
      <dgm:prSet presAssocID="{B1547227-C560-4385-BABA-6ADC64DBE5A7}" presName="text3" presStyleLbl="fgAcc3" presStyleIdx="2" presStyleCnt="5">
        <dgm:presLayoutVars>
          <dgm:chPref val="3"/>
        </dgm:presLayoutVars>
      </dgm:prSet>
      <dgm:spPr/>
    </dgm:pt>
    <dgm:pt modelId="{0B8F96E7-1299-45E9-A2B7-5CCABECF0EFA}" type="pres">
      <dgm:prSet presAssocID="{B1547227-C560-4385-BABA-6ADC64DBE5A7}" presName="hierChild4" presStyleCnt="0"/>
      <dgm:spPr/>
    </dgm:pt>
    <dgm:pt modelId="{6EDD0114-06DF-43C7-8BD8-E2166AECEED2}" type="pres">
      <dgm:prSet presAssocID="{E05A1B11-EE4A-4E54-8126-F3C26B8FB916}" presName="hierRoot1" presStyleCnt="0"/>
      <dgm:spPr/>
    </dgm:pt>
    <dgm:pt modelId="{7329FB38-4C0B-44E8-B6F4-6A1480F8D3F9}" type="pres">
      <dgm:prSet presAssocID="{E05A1B11-EE4A-4E54-8126-F3C26B8FB916}" presName="composite" presStyleCnt="0"/>
      <dgm:spPr/>
    </dgm:pt>
    <dgm:pt modelId="{F60CD1B4-0193-468D-9375-B695C741E82D}" type="pres">
      <dgm:prSet presAssocID="{E05A1B11-EE4A-4E54-8126-F3C26B8FB916}" presName="background" presStyleLbl="node0" presStyleIdx="1" presStyleCnt="2"/>
      <dgm:spPr/>
    </dgm:pt>
    <dgm:pt modelId="{4C50DCB0-5524-4966-BDA1-2B446AF95DCA}" type="pres">
      <dgm:prSet presAssocID="{E05A1B11-EE4A-4E54-8126-F3C26B8FB916}" presName="text" presStyleLbl="fgAcc0" presStyleIdx="1" presStyleCnt="2">
        <dgm:presLayoutVars>
          <dgm:chPref val="3"/>
        </dgm:presLayoutVars>
      </dgm:prSet>
      <dgm:spPr/>
    </dgm:pt>
    <dgm:pt modelId="{9BA4C9D9-F823-49D4-B393-425B95B66E38}" type="pres">
      <dgm:prSet presAssocID="{E05A1B11-EE4A-4E54-8126-F3C26B8FB916}" presName="hierChild2" presStyleCnt="0"/>
      <dgm:spPr/>
    </dgm:pt>
    <dgm:pt modelId="{98C5E8AD-5B93-4547-B7FF-86C57D68B2B2}" type="pres">
      <dgm:prSet presAssocID="{FC7BB94B-0BE9-4397-A141-852913F2DD56}" presName="Name10" presStyleLbl="parChTrans1D2" presStyleIdx="3" presStyleCnt="6"/>
      <dgm:spPr/>
    </dgm:pt>
    <dgm:pt modelId="{C1B9FF1A-3ECF-42DE-8908-81FABDB378D0}" type="pres">
      <dgm:prSet presAssocID="{653B964A-8D14-4FEE-8952-B2C390BE3E75}" presName="hierRoot2" presStyleCnt="0"/>
      <dgm:spPr/>
    </dgm:pt>
    <dgm:pt modelId="{8F3CC985-8ACB-494A-8493-20C348B24680}" type="pres">
      <dgm:prSet presAssocID="{653B964A-8D14-4FEE-8952-B2C390BE3E75}" presName="composite2" presStyleCnt="0"/>
      <dgm:spPr/>
    </dgm:pt>
    <dgm:pt modelId="{66767E7E-C924-4C6C-8C88-ED7171BB2CC0}" type="pres">
      <dgm:prSet presAssocID="{653B964A-8D14-4FEE-8952-B2C390BE3E75}" presName="background2" presStyleLbl="node2" presStyleIdx="3" presStyleCnt="6"/>
      <dgm:spPr/>
    </dgm:pt>
    <dgm:pt modelId="{CA88B529-7598-4DFA-8899-05438DBE9D01}" type="pres">
      <dgm:prSet presAssocID="{653B964A-8D14-4FEE-8952-B2C390BE3E75}" presName="text2" presStyleLbl="fgAcc2" presStyleIdx="3" presStyleCnt="6">
        <dgm:presLayoutVars>
          <dgm:chPref val="3"/>
        </dgm:presLayoutVars>
      </dgm:prSet>
      <dgm:spPr/>
    </dgm:pt>
    <dgm:pt modelId="{4BEC1880-0FA8-4B70-B4AE-2866F8C2E48A}" type="pres">
      <dgm:prSet presAssocID="{653B964A-8D14-4FEE-8952-B2C390BE3E75}" presName="hierChild3" presStyleCnt="0"/>
      <dgm:spPr/>
    </dgm:pt>
    <dgm:pt modelId="{0DBF0DC3-0ECA-44E7-ACD2-61C15B4B49E2}" type="pres">
      <dgm:prSet presAssocID="{F753663A-B348-4361-91CE-3315493C5561}" presName="Name10" presStyleLbl="parChTrans1D2" presStyleIdx="4" presStyleCnt="6"/>
      <dgm:spPr/>
    </dgm:pt>
    <dgm:pt modelId="{524F5EA6-D89F-4933-B5C2-9FF77190A718}" type="pres">
      <dgm:prSet presAssocID="{D26E1B1E-00D1-4811-B074-F7CD7F556C20}" presName="hierRoot2" presStyleCnt="0"/>
      <dgm:spPr/>
    </dgm:pt>
    <dgm:pt modelId="{85CF52AD-7970-455E-80C6-0C92260ECD0B}" type="pres">
      <dgm:prSet presAssocID="{D26E1B1E-00D1-4811-B074-F7CD7F556C20}" presName="composite2" presStyleCnt="0"/>
      <dgm:spPr/>
    </dgm:pt>
    <dgm:pt modelId="{9541E73F-6657-46C2-BADA-F7D435FA5039}" type="pres">
      <dgm:prSet presAssocID="{D26E1B1E-00D1-4811-B074-F7CD7F556C20}" presName="background2" presStyleLbl="node2" presStyleIdx="4" presStyleCnt="6"/>
      <dgm:spPr/>
    </dgm:pt>
    <dgm:pt modelId="{4D024E41-AB6E-4F72-BE20-487AABFC9D56}" type="pres">
      <dgm:prSet presAssocID="{D26E1B1E-00D1-4811-B074-F7CD7F556C20}" presName="text2" presStyleLbl="fgAcc2" presStyleIdx="4" presStyleCnt="6">
        <dgm:presLayoutVars>
          <dgm:chPref val="3"/>
        </dgm:presLayoutVars>
      </dgm:prSet>
      <dgm:spPr/>
    </dgm:pt>
    <dgm:pt modelId="{35BEFCC4-EA11-42A7-A797-738C63C5C212}" type="pres">
      <dgm:prSet presAssocID="{D26E1B1E-00D1-4811-B074-F7CD7F556C20}" presName="hierChild3" presStyleCnt="0"/>
      <dgm:spPr/>
    </dgm:pt>
    <dgm:pt modelId="{EB229886-0275-453D-A698-016E54B32855}" type="pres">
      <dgm:prSet presAssocID="{083D0969-F8A7-43BA-874D-BA0A43428FD4}" presName="Name17" presStyleLbl="parChTrans1D3" presStyleIdx="3" presStyleCnt="5"/>
      <dgm:spPr/>
    </dgm:pt>
    <dgm:pt modelId="{BBA12C2E-A547-4DD0-BD82-F5BF3C275A82}" type="pres">
      <dgm:prSet presAssocID="{A44B9571-8BDB-4A97-A134-1194E60C4CFD}" presName="hierRoot3" presStyleCnt="0"/>
      <dgm:spPr/>
    </dgm:pt>
    <dgm:pt modelId="{9FFCF1D4-87A8-42AE-93E0-B309042725C5}" type="pres">
      <dgm:prSet presAssocID="{A44B9571-8BDB-4A97-A134-1194E60C4CFD}" presName="composite3" presStyleCnt="0"/>
      <dgm:spPr/>
    </dgm:pt>
    <dgm:pt modelId="{F924FC40-F220-49B5-B921-C991BD552943}" type="pres">
      <dgm:prSet presAssocID="{A44B9571-8BDB-4A97-A134-1194E60C4CFD}" presName="background3" presStyleLbl="node3" presStyleIdx="3" presStyleCnt="5"/>
      <dgm:spPr/>
    </dgm:pt>
    <dgm:pt modelId="{5D0F041C-6360-469F-A6C7-A4D65674C749}" type="pres">
      <dgm:prSet presAssocID="{A44B9571-8BDB-4A97-A134-1194E60C4CFD}" presName="text3" presStyleLbl="fgAcc3" presStyleIdx="3" presStyleCnt="5">
        <dgm:presLayoutVars>
          <dgm:chPref val="3"/>
        </dgm:presLayoutVars>
      </dgm:prSet>
      <dgm:spPr/>
    </dgm:pt>
    <dgm:pt modelId="{1F0A5406-7CE1-43D1-89FC-A506D29965A3}" type="pres">
      <dgm:prSet presAssocID="{A44B9571-8BDB-4A97-A134-1194E60C4CFD}" presName="hierChild4" presStyleCnt="0"/>
      <dgm:spPr/>
    </dgm:pt>
    <dgm:pt modelId="{6582FDA3-6202-4438-B142-25B99BB95C8D}" type="pres">
      <dgm:prSet presAssocID="{F29BC0CE-67DC-46A1-92DB-093F4DDF1F5C}" presName="Name17" presStyleLbl="parChTrans1D3" presStyleIdx="4" presStyleCnt="5"/>
      <dgm:spPr/>
    </dgm:pt>
    <dgm:pt modelId="{97F71960-658D-432F-8B08-458695388FD9}" type="pres">
      <dgm:prSet presAssocID="{A0F50148-6057-4CFD-940A-D5B3A4B1E60D}" presName="hierRoot3" presStyleCnt="0"/>
      <dgm:spPr/>
    </dgm:pt>
    <dgm:pt modelId="{9E72E28A-3D3A-4EC0-B4A1-6A641D738A03}" type="pres">
      <dgm:prSet presAssocID="{A0F50148-6057-4CFD-940A-D5B3A4B1E60D}" presName="composite3" presStyleCnt="0"/>
      <dgm:spPr/>
    </dgm:pt>
    <dgm:pt modelId="{2E88D50A-C716-491E-A80B-C82164266B7F}" type="pres">
      <dgm:prSet presAssocID="{A0F50148-6057-4CFD-940A-D5B3A4B1E60D}" presName="background3" presStyleLbl="node3" presStyleIdx="4" presStyleCnt="5"/>
      <dgm:spPr/>
    </dgm:pt>
    <dgm:pt modelId="{5714E7B5-8437-4FA2-B835-AFC38957CA2C}" type="pres">
      <dgm:prSet presAssocID="{A0F50148-6057-4CFD-940A-D5B3A4B1E60D}" presName="text3" presStyleLbl="fgAcc3" presStyleIdx="4" presStyleCnt="5">
        <dgm:presLayoutVars>
          <dgm:chPref val="3"/>
        </dgm:presLayoutVars>
      </dgm:prSet>
      <dgm:spPr/>
    </dgm:pt>
    <dgm:pt modelId="{ACB76749-F856-4E17-908E-1203308AC003}" type="pres">
      <dgm:prSet presAssocID="{A0F50148-6057-4CFD-940A-D5B3A4B1E60D}" presName="hierChild4" presStyleCnt="0"/>
      <dgm:spPr/>
    </dgm:pt>
    <dgm:pt modelId="{30B90ED0-7688-4181-8966-E4DBE2F27FCB}" type="pres">
      <dgm:prSet presAssocID="{3F94E429-F030-457A-9F1F-70FB41EA68A3}" presName="Name10" presStyleLbl="parChTrans1D2" presStyleIdx="5" presStyleCnt="6"/>
      <dgm:spPr/>
    </dgm:pt>
    <dgm:pt modelId="{F6A0BD4D-E473-4227-9E46-3C5AE850AC03}" type="pres">
      <dgm:prSet presAssocID="{78BAFA5A-340E-40E3-9452-CA0EDE557A2F}" presName="hierRoot2" presStyleCnt="0"/>
      <dgm:spPr/>
    </dgm:pt>
    <dgm:pt modelId="{E7FD46F0-9FE9-40CB-B46F-D93DC7BD0C36}" type="pres">
      <dgm:prSet presAssocID="{78BAFA5A-340E-40E3-9452-CA0EDE557A2F}" presName="composite2" presStyleCnt="0"/>
      <dgm:spPr/>
    </dgm:pt>
    <dgm:pt modelId="{00B2D0C1-0B72-44BC-A4AA-7B7E00E9CEEB}" type="pres">
      <dgm:prSet presAssocID="{78BAFA5A-340E-40E3-9452-CA0EDE557A2F}" presName="background2" presStyleLbl="node2" presStyleIdx="5" presStyleCnt="6"/>
      <dgm:spPr/>
    </dgm:pt>
    <dgm:pt modelId="{06BD2B93-75AD-4A25-A73D-446253AB650C}" type="pres">
      <dgm:prSet presAssocID="{78BAFA5A-340E-40E3-9452-CA0EDE557A2F}" presName="text2" presStyleLbl="fgAcc2" presStyleIdx="5" presStyleCnt="6">
        <dgm:presLayoutVars>
          <dgm:chPref val="3"/>
        </dgm:presLayoutVars>
      </dgm:prSet>
      <dgm:spPr/>
    </dgm:pt>
    <dgm:pt modelId="{F49E8B8C-75E4-4124-B367-03CE85B1B73D}" type="pres">
      <dgm:prSet presAssocID="{78BAFA5A-340E-40E3-9452-CA0EDE557A2F}" presName="hierChild3" presStyleCnt="0"/>
      <dgm:spPr/>
    </dgm:pt>
  </dgm:ptLst>
  <dgm:cxnLst>
    <dgm:cxn modelId="{8E03300A-EB93-4C56-B3BC-520BEC1B4D65}" srcId="{E05A1B11-EE4A-4E54-8126-F3C26B8FB916}" destId="{653B964A-8D14-4FEE-8952-B2C390BE3E75}" srcOrd="0" destOrd="0" parTransId="{FC7BB94B-0BE9-4397-A141-852913F2DD56}" sibTransId="{E1E7A31E-C797-41E1-BF63-9A5E69A54F98}"/>
    <dgm:cxn modelId="{79B4290C-7D59-495A-BC83-4D81D636089F}" type="presOf" srcId="{782CD093-E677-48E9-8F18-571EE432469D}" destId="{2365D261-9D14-4485-B011-CDAE36C5524B}" srcOrd="0" destOrd="0" presId="urn:microsoft.com/office/officeart/2005/8/layout/hierarchy1"/>
    <dgm:cxn modelId="{704F6116-170A-4099-87CD-B2C05225781A}" type="presOf" srcId="{A0F50148-6057-4CFD-940A-D5B3A4B1E60D}" destId="{5714E7B5-8437-4FA2-B835-AFC38957CA2C}" srcOrd="0" destOrd="0" presId="urn:microsoft.com/office/officeart/2005/8/layout/hierarchy1"/>
    <dgm:cxn modelId="{7448671E-F04A-48C7-95DC-F97F250EB7D8}" type="presOf" srcId="{3F94E429-F030-457A-9F1F-70FB41EA68A3}" destId="{30B90ED0-7688-4181-8966-E4DBE2F27FCB}" srcOrd="0" destOrd="0" presId="urn:microsoft.com/office/officeart/2005/8/layout/hierarchy1"/>
    <dgm:cxn modelId="{5D929223-FAE3-4BA4-8BCE-80673866647F}" srcId="{843A72AC-D121-401D-9C8C-0C2E967C49C0}" destId="{B1547227-C560-4385-BABA-6ADC64DBE5A7}" srcOrd="2" destOrd="0" parTransId="{3DF55556-DB73-4ABA-AD65-DDFED016361A}" sibTransId="{F05E47B2-185B-476C-808F-1C3D52077132}"/>
    <dgm:cxn modelId="{3C24F528-396F-4BE9-B154-7950274794CE}" type="presOf" srcId="{E4DB44CE-FEC2-47CF-853E-337959CB0B55}" destId="{777A1255-1E0C-4215-A974-227FD98FA854}" srcOrd="0" destOrd="0" presId="urn:microsoft.com/office/officeart/2005/8/layout/hierarchy1"/>
    <dgm:cxn modelId="{804EFD28-EDAF-4D4C-A52D-57328A31CB35}" srcId="{D26E1B1E-00D1-4811-B074-F7CD7F556C20}" destId="{A0F50148-6057-4CFD-940A-D5B3A4B1E60D}" srcOrd="1" destOrd="0" parTransId="{F29BC0CE-67DC-46A1-92DB-093F4DDF1F5C}" sibTransId="{89A03DD0-EBCE-4285-8988-BE00579F4AA5}"/>
    <dgm:cxn modelId="{9162A029-F7F4-4FCA-8547-1A84DBB4DF44}" type="presOf" srcId="{F753663A-B348-4361-91CE-3315493C5561}" destId="{0DBF0DC3-0ECA-44E7-ACD2-61C15B4B49E2}" srcOrd="0" destOrd="0" presId="urn:microsoft.com/office/officeart/2005/8/layout/hierarchy1"/>
    <dgm:cxn modelId="{A9C5D52E-BD68-4EDC-9342-AE747ACC6B92}" type="presOf" srcId="{48732F14-000B-4C73-8538-8EE8C764EB94}" destId="{7B66F836-3D22-4928-B04F-6399AE75AD38}" srcOrd="0" destOrd="0" presId="urn:microsoft.com/office/officeart/2005/8/layout/hierarchy1"/>
    <dgm:cxn modelId="{73231039-8778-4710-B6EC-840EDCD48A41}" type="presOf" srcId="{F29BC0CE-67DC-46A1-92DB-093F4DDF1F5C}" destId="{6582FDA3-6202-4438-B142-25B99BB95C8D}" srcOrd="0" destOrd="0" presId="urn:microsoft.com/office/officeart/2005/8/layout/hierarchy1"/>
    <dgm:cxn modelId="{83C4975E-378B-46C2-8D1A-9DBA8D58D529}" type="presOf" srcId="{A44B9571-8BDB-4A97-A134-1194E60C4CFD}" destId="{5D0F041C-6360-469F-A6C7-A4D65674C749}" srcOrd="0" destOrd="0" presId="urn:microsoft.com/office/officeart/2005/8/layout/hierarchy1"/>
    <dgm:cxn modelId="{ECAB4E42-7AE8-4A98-8467-3BB186D354F8}" srcId="{D26E1B1E-00D1-4811-B074-F7CD7F556C20}" destId="{A44B9571-8BDB-4A97-A134-1194E60C4CFD}" srcOrd="0" destOrd="0" parTransId="{083D0969-F8A7-43BA-874D-BA0A43428FD4}" sibTransId="{33DB5336-BE6F-4D38-9B19-BEFA94AE9441}"/>
    <dgm:cxn modelId="{358C8263-650D-4D2A-A55C-9E477526EA88}" type="presOf" srcId="{D26E1B1E-00D1-4811-B074-F7CD7F556C20}" destId="{4D024E41-AB6E-4F72-BE20-487AABFC9D56}" srcOrd="0" destOrd="0" presId="urn:microsoft.com/office/officeart/2005/8/layout/hierarchy1"/>
    <dgm:cxn modelId="{6009F143-8C6D-4100-9208-9E10E8890E2B}" srcId="{E4DB44CE-FEC2-47CF-853E-337959CB0B55}" destId="{843A72AC-D121-401D-9C8C-0C2E967C49C0}" srcOrd="2" destOrd="0" parTransId="{747B6F7C-E80F-4E40-871B-7B054656D63C}" sibTransId="{A4CC0909-F04A-4630-B19D-A15DD7AC4ED3}"/>
    <dgm:cxn modelId="{5303D245-E182-4E74-9071-5D81FCFF0728}" srcId="{843A72AC-D121-401D-9C8C-0C2E967C49C0}" destId="{782CD093-E677-48E9-8F18-571EE432469D}" srcOrd="1" destOrd="0" parTransId="{3B85E947-22D2-486A-A7B0-D37A1304BFB0}" sibTransId="{443A2538-E5CF-41A7-969A-DB7367372D21}"/>
    <dgm:cxn modelId="{01C4774A-32C1-4D8E-A81D-291B7C4132AE}" type="presOf" srcId="{E05A1B11-EE4A-4E54-8126-F3C26B8FB916}" destId="{4C50DCB0-5524-4966-BDA1-2B446AF95DCA}" srcOrd="0" destOrd="0" presId="urn:microsoft.com/office/officeart/2005/8/layout/hierarchy1"/>
    <dgm:cxn modelId="{21433E50-9CC1-4D23-8CF5-E94FC1B02BA6}" type="presOf" srcId="{3B85E947-22D2-486A-A7B0-D37A1304BFB0}" destId="{0E7A4882-ACCB-49A4-B22E-5D2FBF76D931}" srcOrd="0" destOrd="0" presId="urn:microsoft.com/office/officeart/2005/8/layout/hierarchy1"/>
    <dgm:cxn modelId="{ABA52971-D833-4631-BC92-8878615777E9}" srcId="{E05A1B11-EE4A-4E54-8126-F3C26B8FB916}" destId="{78BAFA5A-340E-40E3-9452-CA0EDE557A2F}" srcOrd="2" destOrd="0" parTransId="{3F94E429-F030-457A-9F1F-70FB41EA68A3}" sibTransId="{359E95A4-04AF-44E7-AE45-8390D63D3ED1}"/>
    <dgm:cxn modelId="{D3702C75-6758-46AF-BCD3-91C028DB2792}" type="presOf" srcId="{653B964A-8D14-4FEE-8952-B2C390BE3E75}" destId="{CA88B529-7598-4DFA-8899-05438DBE9D01}" srcOrd="0" destOrd="0" presId="urn:microsoft.com/office/officeart/2005/8/layout/hierarchy1"/>
    <dgm:cxn modelId="{64D0DE75-2BEB-4F25-9665-D555D71DB9B6}" srcId="{843A72AC-D121-401D-9C8C-0C2E967C49C0}" destId="{8A2EF742-1E28-48C2-BA82-D779F22F0304}" srcOrd="0" destOrd="0" parTransId="{F456014F-0581-462B-B9FB-E67AAD6691B7}" sibTransId="{A4D52C7D-9F40-4930-A4D8-AC0953975798}"/>
    <dgm:cxn modelId="{D416FC77-8201-4FCA-BE4C-61FE3762447A}" srcId="{E4DB44CE-FEC2-47CF-853E-337959CB0B55}" destId="{8258CC24-7969-4895-A35B-1925B8CF5CC2}" srcOrd="1" destOrd="0" parTransId="{48732F14-000B-4C73-8538-8EE8C764EB94}" sibTransId="{D26BF8C0-A903-4F01-AFCE-8F1A0A681D8A}"/>
    <dgm:cxn modelId="{3FD7917F-3A48-4A40-A4A8-055EA2D707C0}" srcId="{88EE8E90-8D41-4C8D-BBE4-2D686707E2F2}" destId="{E05A1B11-EE4A-4E54-8126-F3C26B8FB916}" srcOrd="1" destOrd="0" parTransId="{AEDC74AA-B38B-4AA3-B387-D0478D13DC57}" sibTransId="{364C02AB-623E-4621-99E3-674477B5C1BE}"/>
    <dgm:cxn modelId="{2BA01D83-2D29-426B-AB01-B143BFD1D65D}" type="presOf" srcId="{747B6F7C-E80F-4E40-871B-7B054656D63C}" destId="{303FDD6E-E584-4FF9-A7AD-5A884B307FDA}" srcOrd="0" destOrd="0" presId="urn:microsoft.com/office/officeart/2005/8/layout/hierarchy1"/>
    <dgm:cxn modelId="{E6910586-2B5A-477C-B816-CF639AC5086B}" srcId="{E05A1B11-EE4A-4E54-8126-F3C26B8FB916}" destId="{D26E1B1E-00D1-4811-B074-F7CD7F556C20}" srcOrd="1" destOrd="0" parTransId="{F753663A-B348-4361-91CE-3315493C5561}" sibTransId="{C9812D13-71AE-4476-9F20-7A4E14A34F43}"/>
    <dgm:cxn modelId="{DCB2649D-4489-49F3-AED3-C38E64B7B4AD}" srcId="{88EE8E90-8D41-4C8D-BBE4-2D686707E2F2}" destId="{E4DB44CE-FEC2-47CF-853E-337959CB0B55}" srcOrd="0" destOrd="0" parTransId="{B9D4EFA5-86B7-42CD-AA35-D647B34F8F61}" sibTransId="{364D4816-0C96-4F3D-BE86-84304A4E3624}"/>
    <dgm:cxn modelId="{B2E2B99D-502A-4292-AC4D-70D8AA822166}" type="presOf" srcId="{3DF55556-DB73-4ABA-AD65-DDFED016361A}" destId="{543990D0-CF63-4117-812F-C764EBF196C4}" srcOrd="0" destOrd="0" presId="urn:microsoft.com/office/officeart/2005/8/layout/hierarchy1"/>
    <dgm:cxn modelId="{9B9A0BA6-B110-49DD-BFFB-0CE6E0025EAF}" type="presOf" srcId="{F456014F-0581-462B-B9FB-E67AAD6691B7}" destId="{68277357-EAC2-4649-97DD-F02036BCBED0}" srcOrd="0" destOrd="0" presId="urn:microsoft.com/office/officeart/2005/8/layout/hierarchy1"/>
    <dgm:cxn modelId="{C87AE0A6-CFF2-4A26-B9B3-52EF9D75A95E}" type="presOf" srcId="{8258CC24-7969-4895-A35B-1925B8CF5CC2}" destId="{F920CD27-E6C3-4130-B6A2-818408A89B91}" srcOrd="0" destOrd="0" presId="urn:microsoft.com/office/officeart/2005/8/layout/hierarchy1"/>
    <dgm:cxn modelId="{38F521BD-31B6-45CE-B358-66A530097E1E}" type="presOf" srcId="{8A2EF742-1E28-48C2-BA82-D779F22F0304}" destId="{FD307256-8B4D-4B79-BDFA-A40AF57E6349}" srcOrd="0" destOrd="0" presId="urn:microsoft.com/office/officeart/2005/8/layout/hierarchy1"/>
    <dgm:cxn modelId="{ACBE5AC7-E03E-48F4-97C3-17E10E628C2F}" type="presOf" srcId="{843A72AC-D121-401D-9C8C-0C2E967C49C0}" destId="{0E91CBE6-63D3-4BB1-99DC-121DD95A53C5}" srcOrd="0" destOrd="0" presId="urn:microsoft.com/office/officeart/2005/8/layout/hierarchy1"/>
    <dgm:cxn modelId="{339702C9-0D3F-4FCB-906E-4CE40311198E}" type="presOf" srcId="{FC7BB94B-0BE9-4397-A141-852913F2DD56}" destId="{98C5E8AD-5B93-4547-B7FF-86C57D68B2B2}" srcOrd="0" destOrd="0" presId="urn:microsoft.com/office/officeart/2005/8/layout/hierarchy1"/>
    <dgm:cxn modelId="{523087CB-0235-46D4-9807-EE9D3418BDF0}" type="presOf" srcId="{B1547227-C560-4385-BABA-6ADC64DBE5A7}" destId="{853742CA-0AB7-4195-A581-DE9B5BF62E1F}" srcOrd="0" destOrd="0" presId="urn:microsoft.com/office/officeart/2005/8/layout/hierarchy1"/>
    <dgm:cxn modelId="{8F265CD1-F7A1-49CB-AE2A-EDE21F860DAF}" type="presOf" srcId="{19AE84FF-61DA-4E30-82E5-1630F515EA7B}" destId="{C9102FBE-B5F1-41F8-9209-08A1BB0831BD}" srcOrd="0" destOrd="0" presId="urn:microsoft.com/office/officeart/2005/8/layout/hierarchy1"/>
    <dgm:cxn modelId="{4AB984D5-E02B-48B5-99F7-D01A372EEF89}" srcId="{E4DB44CE-FEC2-47CF-853E-337959CB0B55}" destId="{8EAEE58D-80D6-45C4-9211-2FBFF044B5CC}" srcOrd="0" destOrd="0" parTransId="{19AE84FF-61DA-4E30-82E5-1630F515EA7B}" sibTransId="{A6FA58D2-9593-4661-9AD6-2ED39CB7189F}"/>
    <dgm:cxn modelId="{06935EDB-0CAC-4615-9C76-D4D294953041}" type="presOf" srcId="{083D0969-F8A7-43BA-874D-BA0A43428FD4}" destId="{EB229886-0275-453D-A698-016E54B32855}" srcOrd="0" destOrd="0" presId="urn:microsoft.com/office/officeart/2005/8/layout/hierarchy1"/>
    <dgm:cxn modelId="{0ECCF6E8-748B-4598-BE72-B1F4B803A7B2}" type="presOf" srcId="{88EE8E90-8D41-4C8D-BBE4-2D686707E2F2}" destId="{27D6CDC2-B118-467A-AF4A-E723A5D4E77D}" srcOrd="0" destOrd="0" presId="urn:microsoft.com/office/officeart/2005/8/layout/hierarchy1"/>
    <dgm:cxn modelId="{6D8E5CEA-B7DC-4694-8A58-B1E7BAF2B923}" type="presOf" srcId="{78BAFA5A-340E-40E3-9452-CA0EDE557A2F}" destId="{06BD2B93-75AD-4A25-A73D-446253AB650C}" srcOrd="0" destOrd="0" presId="urn:microsoft.com/office/officeart/2005/8/layout/hierarchy1"/>
    <dgm:cxn modelId="{387241F3-AB86-4793-A0AE-7321C1F2A7E2}" type="presOf" srcId="{8EAEE58D-80D6-45C4-9211-2FBFF044B5CC}" destId="{0ECF6D60-A685-46D5-A059-B92C6B7170C8}" srcOrd="0" destOrd="0" presId="urn:microsoft.com/office/officeart/2005/8/layout/hierarchy1"/>
    <dgm:cxn modelId="{BAD4CA93-5F9E-4F2D-A164-39E9360FD974}" type="presParOf" srcId="{27D6CDC2-B118-467A-AF4A-E723A5D4E77D}" destId="{32496E9C-4F5E-4552-8D47-C254E8F82D7C}" srcOrd="0" destOrd="0" presId="urn:microsoft.com/office/officeart/2005/8/layout/hierarchy1"/>
    <dgm:cxn modelId="{0505F02A-3498-487A-A6B3-3A5EF16CF261}" type="presParOf" srcId="{32496E9C-4F5E-4552-8D47-C254E8F82D7C}" destId="{C32F2D69-FB37-46E6-8A27-E54542DBEBE6}" srcOrd="0" destOrd="0" presId="urn:microsoft.com/office/officeart/2005/8/layout/hierarchy1"/>
    <dgm:cxn modelId="{7BE813E6-A62B-4965-879D-CF7D21F32EFC}" type="presParOf" srcId="{C32F2D69-FB37-46E6-8A27-E54542DBEBE6}" destId="{AE35B69A-43FA-404C-A83A-27852ADD77EC}" srcOrd="0" destOrd="0" presId="urn:microsoft.com/office/officeart/2005/8/layout/hierarchy1"/>
    <dgm:cxn modelId="{7C83BAF7-4C88-43F0-BB67-8E371BAB21CF}" type="presParOf" srcId="{C32F2D69-FB37-46E6-8A27-E54542DBEBE6}" destId="{777A1255-1E0C-4215-A974-227FD98FA854}" srcOrd="1" destOrd="0" presId="urn:microsoft.com/office/officeart/2005/8/layout/hierarchy1"/>
    <dgm:cxn modelId="{0ED04229-AE5B-4983-8BED-316FD3FA41AD}" type="presParOf" srcId="{32496E9C-4F5E-4552-8D47-C254E8F82D7C}" destId="{F4326D00-C24E-4810-84EC-F9584BCDD4B4}" srcOrd="1" destOrd="0" presId="urn:microsoft.com/office/officeart/2005/8/layout/hierarchy1"/>
    <dgm:cxn modelId="{9FACB3F4-3B57-4918-84A8-F8F6A988E62E}" type="presParOf" srcId="{F4326D00-C24E-4810-84EC-F9584BCDD4B4}" destId="{C9102FBE-B5F1-41F8-9209-08A1BB0831BD}" srcOrd="0" destOrd="0" presId="urn:microsoft.com/office/officeart/2005/8/layout/hierarchy1"/>
    <dgm:cxn modelId="{09885019-42A6-4126-9FFF-63EFCEF1F4D7}" type="presParOf" srcId="{F4326D00-C24E-4810-84EC-F9584BCDD4B4}" destId="{4624F8CC-E120-43C6-BF88-22E1EB1168F0}" srcOrd="1" destOrd="0" presId="urn:microsoft.com/office/officeart/2005/8/layout/hierarchy1"/>
    <dgm:cxn modelId="{0A2CCBF5-F6E5-4768-9471-5D5CC4F4260A}" type="presParOf" srcId="{4624F8CC-E120-43C6-BF88-22E1EB1168F0}" destId="{B6791158-19EB-47FF-8FAC-0522144C3401}" srcOrd="0" destOrd="0" presId="urn:microsoft.com/office/officeart/2005/8/layout/hierarchy1"/>
    <dgm:cxn modelId="{79B1A183-D218-46FE-861C-B0E7B675F68E}" type="presParOf" srcId="{B6791158-19EB-47FF-8FAC-0522144C3401}" destId="{C7B883B2-8263-4130-84C2-58F2C5FB9DDF}" srcOrd="0" destOrd="0" presId="urn:microsoft.com/office/officeart/2005/8/layout/hierarchy1"/>
    <dgm:cxn modelId="{F6844FE8-6A11-4E6F-AD76-D9EC9A86663C}" type="presParOf" srcId="{B6791158-19EB-47FF-8FAC-0522144C3401}" destId="{0ECF6D60-A685-46D5-A059-B92C6B7170C8}" srcOrd="1" destOrd="0" presId="urn:microsoft.com/office/officeart/2005/8/layout/hierarchy1"/>
    <dgm:cxn modelId="{A00699F0-690C-44E1-B278-28A08CAEA970}" type="presParOf" srcId="{4624F8CC-E120-43C6-BF88-22E1EB1168F0}" destId="{BE5424AB-FFC6-471C-97F9-886FB5E2A70A}" srcOrd="1" destOrd="0" presId="urn:microsoft.com/office/officeart/2005/8/layout/hierarchy1"/>
    <dgm:cxn modelId="{1BE469F5-5EFE-415D-9E50-DCB29DA92B50}" type="presParOf" srcId="{F4326D00-C24E-4810-84EC-F9584BCDD4B4}" destId="{7B66F836-3D22-4928-B04F-6399AE75AD38}" srcOrd="2" destOrd="0" presId="urn:microsoft.com/office/officeart/2005/8/layout/hierarchy1"/>
    <dgm:cxn modelId="{210E8627-1BE8-4320-8D93-577033E2380A}" type="presParOf" srcId="{F4326D00-C24E-4810-84EC-F9584BCDD4B4}" destId="{F2111110-431D-42D3-9761-B637A6EB3943}" srcOrd="3" destOrd="0" presId="urn:microsoft.com/office/officeart/2005/8/layout/hierarchy1"/>
    <dgm:cxn modelId="{C0D5769D-E79B-4A19-B98B-0B61B7E46FB0}" type="presParOf" srcId="{F2111110-431D-42D3-9761-B637A6EB3943}" destId="{24A07DB5-82D8-4291-BC47-0596A90B6E24}" srcOrd="0" destOrd="0" presId="urn:microsoft.com/office/officeart/2005/8/layout/hierarchy1"/>
    <dgm:cxn modelId="{DE4A0782-7D28-4A25-B5D8-3E4BAF8EF578}" type="presParOf" srcId="{24A07DB5-82D8-4291-BC47-0596A90B6E24}" destId="{E6642464-19F3-4E16-BD16-AF649ACBE978}" srcOrd="0" destOrd="0" presId="urn:microsoft.com/office/officeart/2005/8/layout/hierarchy1"/>
    <dgm:cxn modelId="{088E9D69-1CBD-4202-97EE-78FA6ECC54DF}" type="presParOf" srcId="{24A07DB5-82D8-4291-BC47-0596A90B6E24}" destId="{F920CD27-E6C3-4130-B6A2-818408A89B91}" srcOrd="1" destOrd="0" presId="urn:microsoft.com/office/officeart/2005/8/layout/hierarchy1"/>
    <dgm:cxn modelId="{713AEB81-6B4C-4347-9D4E-398F45F41964}" type="presParOf" srcId="{F2111110-431D-42D3-9761-B637A6EB3943}" destId="{5D15D6AF-B983-45E5-A874-2ED3449ACC39}" srcOrd="1" destOrd="0" presId="urn:microsoft.com/office/officeart/2005/8/layout/hierarchy1"/>
    <dgm:cxn modelId="{8538AFFD-4DCC-4561-8BB6-E5F29789C08B}" type="presParOf" srcId="{F4326D00-C24E-4810-84EC-F9584BCDD4B4}" destId="{303FDD6E-E584-4FF9-A7AD-5A884B307FDA}" srcOrd="4" destOrd="0" presId="urn:microsoft.com/office/officeart/2005/8/layout/hierarchy1"/>
    <dgm:cxn modelId="{E6D5549B-6E31-4AAD-AAA3-1329C91761B7}" type="presParOf" srcId="{F4326D00-C24E-4810-84EC-F9584BCDD4B4}" destId="{94CB229E-D1C7-4197-8B67-552DA9E6B6E3}" srcOrd="5" destOrd="0" presId="urn:microsoft.com/office/officeart/2005/8/layout/hierarchy1"/>
    <dgm:cxn modelId="{A56AE025-D615-404F-A805-E92DEA6A3232}" type="presParOf" srcId="{94CB229E-D1C7-4197-8B67-552DA9E6B6E3}" destId="{B0DF4E2F-9E74-4179-A81E-08C6659A0C0E}" srcOrd="0" destOrd="0" presId="urn:microsoft.com/office/officeart/2005/8/layout/hierarchy1"/>
    <dgm:cxn modelId="{E9577CA7-BF69-4D6D-B01B-AF8C69BCF6EA}" type="presParOf" srcId="{B0DF4E2F-9E74-4179-A81E-08C6659A0C0E}" destId="{1B7E8FEE-12C6-4044-88DF-7A4C57FDEC39}" srcOrd="0" destOrd="0" presId="urn:microsoft.com/office/officeart/2005/8/layout/hierarchy1"/>
    <dgm:cxn modelId="{FEF3CED2-CB28-436C-999D-3FAEE4356546}" type="presParOf" srcId="{B0DF4E2F-9E74-4179-A81E-08C6659A0C0E}" destId="{0E91CBE6-63D3-4BB1-99DC-121DD95A53C5}" srcOrd="1" destOrd="0" presId="urn:microsoft.com/office/officeart/2005/8/layout/hierarchy1"/>
    <dgm:cxn modelId="{B398F13B-1E03-4AFC-9BE7-7B4B20A90C42}" type="presParOf" srcId="{94CB229E-D1C7-4197-8B67-552DA9E6B6E3}" destId="{B310ADB6-D1C2-4678-A0A5-4C50B7147B69}" srcOrd="1" destOrd="0" presId="urn:microsoft.com/office/officeart/2005/8/layout/hierarchy1"/>
    <dgm:cxn modelId="{F9894073-66EF-497E-BA14-08D3D77D9E8F}" type="presParOf" srcId="{B310ADB6-D1C2-4678-A0A5-4C50B7147B69}" destId="{68277357-EAC2-4649-97DD-F02036BCBED0}" srcOrd="0" destOrd="0" presId="urn:microsoft.com/office/officeart/2005/8/layout/hierarchy1"/>
    <dgm:cxn modelId="{21F090AE-7A1A-4C2A-9295-C87A12EFE5FC}" type="presParOf" srcId="{B310ADB6-D1C2-4678-A0A5-4C50B7147B69}" destId="{78DF46DF-C250-4B70-A519-253AB6B88F83}" srcOrd="1" destOrd="0" presId="urn:microsoft.com/office/officeart/2005/8/layout/hierarchy1"/>
    <dgm:cxn modelId="{FA8BB49C-A155-483D-8691-2A4BAD91588B}" type="presParOf" srcId="{78DF46DF-C250-4B70-A519-253AB6B88F83}" destId="{C7345FA7-27D7-434C-80B9-5E1B2E47B65B}" srcOrd="0" destOrd="0" presId="urn:microsoft.com/office/officeart/2005/8/layout/hierarchy1"/>
    <dgm:cxn modelId="{A60538F7-4CD6-492D-B28F-43FBDF3F9F57}" type="presParOf" srcId="{C7345FA7-27D7-434C-80B9-5E1B2E47B65B}" destId="{C62D550C-3134-4718-959F-1D9B44822C72}" srcOrd="0" destOrd="0" presId="urn:microsoft.com/office/officeart/2005/8/layout/hierarchy1"/>
    <dgm:cxn modelId="{97CB36CF-F78F-4EC4-8405-A4E4EE3B11E4}" type="presParOf" srcId="{C7345FA7-27D7-434C-80B9-5E1B2E47B65B}" destId="{FD307256-8B4D-4B79-BDFA-A40AF57E6349}" srcOrd="1" destOrd="0" presId="urn:microsoft.com/office/officeart/2005/8/layout/hierarchy1"/>
    <dgm:cxn modelId="{10871BBF-8C51-4507-8C71-665010296C3F}" type="presParOf" srcId="{78DF46DF-C250-4B70-A519-253AB6B88F83}" destId="{511D03E6-805B-4424-B50A-990B960B4F93}" srcOrd="1" destOrd="0" presId="urn:microsoft.com/office/officeart/2005/8/layout/hierarchy1"/>
    <dgm:cxn modelId="{23D151D1-AF5B-41C2-8F35-ED0304B64AF8}" type="presParOf" srcId="{B310ADB6-D1C2-4678-A0A5-4C50B7147B69}" destId="{0E7A4882-ACCB-49A4-B22E-5D2FBF76D931}" srcOrd="2" destOrd="0" presId="urn:microsoft.com/office/officeart/2005/8/layout/hierarchy1"/>
    <dgm:cxn modelId="{71C3E1BD-74B2-4312-A64B-367D104E146F}" type="presParOf" srcId="{B310ADB6-D1C2-4678-A0A5-4C50B7147B69}" destId="{E542C786-33F4-420C-9E71-B044328B32A2}" srcOrd="3" destOrd="0" presId="urn:microsoft.com/office/officeart/2005/8/layout/hierarchy1"/>
    <dgm:cxn modelId="{D5DA22A4-7687-4D26-A74C-3F6CBCA32152}" type="presParOf" srcId="{E542C786-33F4-420C-9E71-B044328B32A2}" destId="{21654090-12BA-4E12-8578-AE5745BC5C4E}" srcOrd="0" destOrd="0" presId="urn:microsoft.com/office/officeart/2005/8/layout/hierarchy1"/>
    <dgm:cxn modelId="{D458C272-4C5D-46AB-8879-248408ADF4DE}" type="presParOf" srcId="{21654090-12BA-4E12-8578-AE5745BC5C4E}" destId="{C2AA7D15-D7F9-4DE0-BBC1-F2606FC00FDA}" srcOrd="0" destOrd="0" presId="urn:microsoft.com/office/officeart/2005/8/layout/hierarchy1"/>
    <dgm:cxn modelId="{5916FEAD-DC9B-4E2C-B335-4A3BA00234E2}" type="presParOf" srcId="{21654090-12BA-4E12-8578-AE5745BC5C4E}" destId="{2365D261-9D14-4485-B011-CDAE36C5524B}" srcOrd="1" destOrd="0" presId="urn:microsoft.com/office/officeart/2005/8/layout/hierarchy1"/>
    <dgm:cxn modelId="{26B49200-01AE-49FD-8D53-3C8213461C25}" type="presParOf" srcId="{E542C786-33F4-420C-9E71-B044328B32A2}" destId="{7B610046-26CD-4023-B7DD-6724D77AFBAC}" srcOrd="1" destOrd="0" presId="urn:microsoft.com/office/officeart/2005/8/layout/hierarchy1"/>
    <dgm:cxn modelId="{BE84D78B-7627-425B-9260-0A8218E2AB9B}" type="presParOf" srcId="{B310ADB6-D1C2-4678-A0A5-4C50B7147B69}" destId="{543990D0-CF63-4117-812F-C764EBF196C4}" srcOrd="4" destOrd="0" presId="urn:microsoft.com/office/officeart/2005/8/layout/hierarchy1"/>
    <dgm:cxn modelId="{08E0D28C-0569-4E59-8A02-237C974A478B}" type="presParOf" srcId="{B310ADB6-D1C2-4678-A0A5-4C50B7147B69}" destId="{75F2EA7F-58F5-4005-AEBC-0FD000682672}" srcOrd="5" destOrd="0" presId="urn:microsoft.com/office/officeart/2005/8/layout/hierarchy1"/>
    <dgm:cxn modelId="{72F93A43-1E7A-4366-8868-F69699EB1D0A}" type="presParOf" srcId="{75F2EA7F-58F5-4005-AEBC-0FD000682672}" destId="{1DF29B3D-8256-4657-AF34-983E0F176512}" srcOrd="0" destOrd="0" presId="urn:microsoft.com/office/officeart/2005/8/layout/hierarchy1"/>
    <dgm:cxn modelId="{982E6D56-C3F0-4B51-A388-44E11F50C972}" type="presParOf" srcId="{1DF29B3D-8256-4657-AF34-983E0F176512}" destId="{1301F196-7243-4E01-B0BA-347AAA8CAD66}" srcOrd="0" destOrd="0" presId="urn:microsoft.com/office/officeart/2005/8/layout/hierarchy1"/>
    <dgm:cxn modelId="{ECCDFFD8-30A5-420F-9FF0-79471005B916}" type="presParOf" srcId="{1DF29B3D-8256-4657-AF34-983E0F176512}" destId="{853742CA-0AB7-4195-A581-DE9B5BF62E1F}" srcOrd="1" destOrd="0" presId="urn:microsoft.com/office/officeart/2005/8/layout/hierarchy1"/>
    <dgm:cxn modelId="{49E1BCEB-3EF1-4F63-93A8-1D4B005DF937}" type="presParOf" srcId="{75F2EA7F-58F5-4005-AEBC-0FD000682672}" destId="{0B8F96E7-1299-45E9-A2B7-5CCABECF0EFA}" srcOrd="1" destOrd="0" presId="urn:microsoft.com/office/officeart/2005/8/layout/hierarchy1"/>
    <dgm:cxn modelId="{A6E1B679-4721-4B21-869E-BE779D9A2ACD}" type="presParOf" srcId="{27D6CDC2-B118-467A-AF4A-E723A5D4E77D}" destId="{6EDD0114-06DF-43C7-8BD8-E2166AECEED2}" srcOrd="1" destOrd="0" presId="urn:microsoft.com/office/officeart/2005/8/layout/hierarchy1"/>
    <dgm:cxn modelId="{FB376F3B-FA4B-4B4E-8F30-E598BA95EA8C}" type="presParOf" srcId="{6EDD0114-06DF-43C7-8BD8-E2166AECEED2}" destId="{7329FB38-4C0B-44E8-B6F4-6A1480F8D3F9}" srcOrd="0" destOrd="0" presId="urn:microsoft.com/office/officeart/2005/8/layout/hierarchy1"/>
    <dgm:cxn modelId="{CD5ACFC0-097C-4E01-801A-96B91676FCAC}" type="presParOf" srcId="{7329FB38-4C0B-44E8-B6F4-6A1480F8D3F9}" destId="{F60CD1B4-0193-468D-9375-B695C741E82D}" srcOrd="0" destOrd="0" presId="urn:microsoft.com/office/officeart/2005/8/layout/hierarchy1"/>
    <dgm:cxn modelId="{0E610BA3-7952-4984-BC42-6A10B27B5FC7}" type="presParOf" srcId="{7329FB38-4C0B-44E8-B6F4-6A1480F8D3F9}" destId="{4C50DCB0-5524-4966-BDA1-2B446AF95DCA}" srcOrd="1" destOrd="0" presId="urn:microsoft.com/office/officeart/2005/8/layout/hierarchy1"/>
    <dgm:cxn modelId="{D80578E3-17F5-497D-AC3A-78B07ADAAB4B}" type="presParOf" srcId="{6EDD0114-06DF-43C7-8BD8-E2166AECEED2}" destId="{9BA4C9D9-F823-49D4-B393-425B95B66E38}" srcOrd="1" destOrd="0" presId="urn:microsoft.com/office/officeart/2005/8/layout/hierarchy1"/>
    <dgm:cxn modelId="{65453589-7876-4C0F-BFAC-1ABAF0FCB9AD}" type="presParOf" srcId="{9BA4C9D9-F823-49D4-B393-425B95B66E38}" destId="{98C5E8AD-5B93-4547-B7FF-86C57D68B2B2}" srcOrd="0" destOrd="0" presId="urn:microsoft.com/office/officeart/2005/8/layout/hierarchy1"/>
    <dgm:cxn modelId="{1F1CE1B6-28DF-4BA7-8222-49C3C6DE1EF6}" type="presParOf" srcId="{9BA4C9D9-F823-49D4-B393-425B95B66E38}" destId="{C1B9FF1A-3ECF-42DE-8908-81FABDB378D0}" srcOrd="1" destOrd="0" presId="urn:microsoft.com/office/officeart/2005/8/layout/hierarchy1"/>
    <dgm:cxn modelId="{645ABE08-649C-4EDA-ACB7-B06C36F9FB5B}" type="presParOf" srcId="{C1B9FF1A-3ECF-42DE-8908-81FABDB378D0}" destId="{8F3CC985-8ACB-494A-8493-20C348B24680}" srcOrd="0" destOrd="0" presId="urn:microsoft.com/office/officeart/2005/8/layout/hierarchy1"/>
    <dgm:cxn modelId="{1B0CC2EB-6F89-48AB-9618-066F504B3AC2}" type="presParOf" srcId="{8F3CC985-8ACB-494A-8493-20C348B24680}" destId="{66767E7E-C924-4C6C-8C88-ED7171BB2CC0}" srcOrd="0" destOrd="0" presId="urn:microsoft.com/office/officeart/2005/8/layout/hierarchy1"/>
    <dgm:cxn modelId="{E774C065-4374-437D-A8E8-68FC07C6AE76}" type="presParOf" srcId="{8F3CC985-8ACB-494A-8493-20C348B24680}" destId="{CA88B529-7598-4DFA-8899-05438DBE9D01}" srcOrd="1" destOrd="0" presId="urn:microsoft.com/office/officeart/2005/8/layout/hierarchy1"/>
    <dgm:cxn modelId="{6643C771-2FD2-49A0-8241-DC874EFCB87E}" type="presParOf" srcId="{C1B9FF1A-3ECF-42DE-8908-81FABDB378D0}" destId="{4BEC1880-0FA8-4B70-B4AE-2866F8C2E48A}" srcOrd="1" destOrd="0" presId="urn:microsoft.com/office/officeart/2005/8/layout/hierarchy1"/>
    <dgm:cxn modelId="{6ADE5694-53D2-46F7-88FA-D4B4A43FF5DE}" type="presParOf" srcId="{9BA4C9D9-F823-49D4-B393-425B95B66E38}" destId="{0DBF0DC3-0ECA-44E7-ACD2-61C15B4B49E2}" srcOrd="2" destOrd="0" presId="urn:microsoft.com/office/officeart/2005/8/layout/hierarchy1"/>
    <dgm:cxn modelId="{8EA74948-A703-416A-9D03-9B1CCBADC84F}" type="presParOf" srcId="{9BA4C9D9-F823-49D4-B393-425B95B66E38}" destId="{524F5EA6-D89F-4933-B5C2-9FF77190A718}" srcOrd="3" destOrd="0" presId="urn:microsoft.com/office/officeart/2005/8/layout/hierarchy1"/>
    <dgm:cxn modelId="{57122DCB-0143-4D6F-BE85-D0CCD111AF42}" type="presParOf" srcId="{524F5EA6-D89F-4933-B5C2-9FF77190A718}" destId="{85CF52AD-7970-455E-80C6-0C92260ECD0B}" srcOrd="0" destOrd="0" presId="urn:microsoft.com/office/officeart/2005/8/layout/hierarchy1"/>
    <dgm:cxn modelId="{EB21E357-7DBC-4085-8BBA-AD528AC6F2A1}" type="presParOf" srcId="{85CF52AD-7970-455E-80C6-0C92260ECD0B}" destId="{9541E73F-6657-46C2-BADA-F7D435FA5039}" srcOrd="0" destOrd="0" presId="urn:microsoft.com/office/officeart/2005/8/layout/hierarchy1"/>
    <dgm:cxn modelId="{F7D5486A-E80B-4829-89FE-8DB268A01A39}" type="presParOf" srcId="{85CF52AD-7970-455E-80C6-0C92260ECD0B}" destId="{4D024E41-AB6E-4F72-BE20-487AABFC9D56}" srcOrd="1" destOrd="0" presId="urn:microsoft.com/office/officeart/2005/8/layout/hierarchy1"/>
    <dgm:cxn modelId="{78E44C25-D92F-4CA6-8E83-5923A40581F4}" type="presParOf" srcId="{524F5EA6-D89F-4933-B5C2-9FF77190A718}" destId="{35BEFCC4-EA11-42A7-A797-738C63C5C212}" srcOrd="1" destOrd="0" presId="urn:microsoft.com/office/officeart/2005/8/layout/hierarchy1"/>
    <dgm:cxn modelId="{5A2E5F6C-FD43-4204-8A98-32ACA0216DD3}" type="presParOf" srcId="{35BEFCC4-EA11-42A7-A797-738C63C5C212}" destId="{EB229886-0275-453D-A698-016E54B32855}" srcOrd="0" destOrd="0" presId="urn:microsoft.com/office/officeart/2005/8/layout/hierarchy1"/>
    <dgm:cxn modelId="{2F106F4B-ED86-4ECD-AA4D-B4388DD9C224}" type="presParOf" srcId="{35BEFCC4-EA11-42A7-A797-738C63C5C212}" destId="{BBA12C2E-A547-4DD0-BD82-F5BF3C275A82}" srcOrd="1" destOrd="0" presId="urn:microsoft.com/office/officeart/2005/8/layout/hierarchy1"/>
    <dgm:cxn modelId="{2DB030B4-FA5C-4FB2-AA02-3B60858B9DEA}" type="presParOf" srcId="{BBA12C2E-A547-4DD0-BD82-F5BF3C275A82}" destId="{9FFCF1D4-87A8-42AE-93E0-B309042725C5}" srcOrd="0" destOrd="0" presId="urn:microsoft.com/office/officeart/2005/8/layout/hierarchy1"/>
    <dgm:cxn modelId="{44219792-8B4E-4575-BC2E-71E3641F32FB}" type="presParOf" srcId="{9FFCF1D4-87A8-42AE-93E0-B309042725C5}" destId="{F924FC40-F220-49B5-B921-C991BD552943}" srcOrd="0" destOrd="0" presId="urn:microsoft.com/office/officeart/2005/8/layout/hierarchy1"/>
    <dgm:cxn modelId="{26B10B07-95D1-4492-BB9D-528540117732}" type="presParOf" srcId="{9FFCF1D4-87A8-42AE-93E0-B309042725C5}" destId="{5D0F041C-6360-469F-A6C7-A4D65674C749}" srcOrd="1" destOrd="0" presId="urn:microsoft.com/office/officeart/2005/8/layout/hierarchy1"/>
    <dgm:cxn modelId="{A4595B1E-203F-4B94-A39C-D3F78183E4C8}" type="presParOf" srcId="{BBA12C2E-A547-4DD0-BD82-F5BF3C275A82}" destId="{1F0A5406-7CE1-43D1-89FC-A506D29965A3}" srcOrd="1" destOrd="0" presId="urn:microsoft.com/office/officeart/2005/8/layout/hierarchy1"/>
    <dgm:cxn modelId="{03C2F175-5E36-4711-87A6-8899E653CF22}" type="presParOf" srcId="{35BEFCC4-EA11-42A7-A797-738C63C5C212}" destId="{6582FDA3-6202-4438-B142-25B99BB95C8D}" srcOrd="2" destOrd="0" presId="urn:microsoft.com/office/officeart/2005/8/layout/hierarchy1"/>
    <dgm:cxn modelId="{60654492-E1D6-4486-BE10-DD31264873AD}" type="presParOf" srcId="{35BEFCC4-EA11-42A7-A797-738C63C5C212}" destId="{97F71960-658D-432F-8B08-458695388FD9}" srcOrd="3" destOrd="0" presId="urn:microsoft.com/office/officeart/2005/8/layout/hierarchy1"/>
    <dgm:cxn modelId="{8223445F-872D-4DFD-9351-41D8A1CF8172}" type="presParOf" srcId="{97F71960-658D-432F-8B08-458695388FD9}" destId="{9E72E28A-3D3A-4EC0-B4A1-6A641D738A03}" srcOrd="0" destOrd="0" presId="urn:microsoft.com/office/officeart/2005/8/layout/hierarchy1"/>
    <dgm:cxn modelId="{AAE97376-C773-441A-B207-D45EC1B2EA49}" type="presParOf" srcId="{9E72E28A-3D3A-4EC0-B4A1-6A641D738A03}" destId="{2E88D50A-C716-491E-A80B-C82164266B7F}" srcOrd="0" destOrd="0" presId="urn:microsoft.com/office/officeart/2005/8/layout/hierarchy1"/>
    <dgm:cxn modelId="{E4539FFC-F19E-45B4-9456-4164D8A98167}" type="presParOf" srcId="{9E72E28A-3D3A-4EC0-B4A1-6A641D738A03}" destId="{5714E7B5-8437-4FA2-B835-AFC38957CA2C}" srcOrd="1" destOrd="0" presId="urn:microsoft.com/office/officeart/2005/8/layout/hierarchy1"/>
    <dgm:cxn modelId="{2CB38AB7-6FB0-41B7-BB57-42E5F02901ED}" type="presParOf" srcId="{97F71960-658D-432F-8B08-458695388FD9}" destId="{ACB76749-F856-4E17-908E-1203308AC003}" srcOrd="1" destOrd="0" presId="urn:microsoft.com/office/officeart/2005/8/layout/hierarchy1"/>
    <dgm:cxn modelId="{F38CC6E3-7FB1-4EFB-9739-418809645FDE}" type="presParOf" srcId="{9BA4C9D9-F823-49D4-B393-425B95B66E38}" destId="{30B90ED0-7688-4181-8966-E4DBE2F27FCB}" srcOrd="4" destOrd="0" presId="urn:microsoft.com/office/officeart/2005/8/layout/hierarchy1"/>
    <dgm:cxn modelId="{54D69E4D-FD6B-4F41-A6EC-AD864972FD41}" type="presParOf" srcId="{9BA4C9D9-F823-49D4-B393-425B95B66E38}" destId="{F6A0BD4D-E473-4227-9E46-3C5AE850AC03}" srcOrd="5" destOrd="0" presId="urn:microsoft.com/office/officeart/2005/8/layout/hierarchy1"/>
    <dgm:cxn modelId="{E91C2823-2ED7-444F-B1A9-C2D05786AF44}" type="presParOf" srcId="{F6A0BD4D-E473-4227-9E46-3C5AE850AC03}" destId="{E7FD46F0-9FE9-40CB-B46F-D93DC7BD0C36}" srcOrd="0" destOrd="0" presId="urn:microsoft.com/office/officeart/2005/8/layout/hierarchy1"/>
    <dgm:cxn modelId="{3658325F-C203-479F-A8D9-13B659409A11}" type="presParOf" srcId="{E7FD46F0-9FE9-40CB-B46F-D93DC7BD0C36}" destId="{00B2D0C1-0B72-44BC-A4AA-7B7E00E9CEEB}" srcOrd="0" destOrd="0" presId="urn:microsoft.com/office/officeart/2005/8/layout/hierarchy1"/>
    <dgm:cxn modelId="{C25AD9D4-E6CA-47B9-A582-F8192BBF4505}" type="presParOf" srcId="{E7FD46F0-9FE9-40CB-B46F-D93DC7BD0C36}" destId="{06BD2B93-75AD-4A25-A73D-446253AB650C}" srcOrd="1" destOrd="0" presId="urn:microsoft.com/office/officeart/2005/8/layout/hierarchy1"/>
    <dgm:cxn modelId="{9F7EC605-5A0F-4DB1-BC8E-3A9BD03DE7B0}" type="presParOf" srcId="{F6A0BD4D-E473-4227-9E46-3C5AE850AC03}" destId="{F49E8B8C-75E4-4124-B367-03CE85B1B73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85DA470-A234-4416-B5A6-ABFC76179E1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2CB79964-D28C-44AB-ABBC-322719579898}">
      <dgm:prSet/>
      <dgm:spPr/>
      <dgm:t>
        <a:bodyPr/>
        <a:lstStyle/>
        <a:p>
          <a:r>
            <a:rPr lang="en-IN"/>
            <a:t>Deployment patterns</a:t>
          </a:r>
        </a:p>
      </dgm:t>
    </dgm:pt>
    <dgm:pt modelId="{BA08A7FD-58EE-4FF2-8776-52261768AF97}" type="parTrans" cxnId="{A8550136-77BD-4B86-972F-00BC19DC1EC9}">
      <dgm:prSet/>
      <dgm:spPr/>
      <dgm:t>
        <a:bodyPr/>
        <a:lstStyle/>
        <a:p>
          <a:endParaRPr lang="en-IN"/>
        </a:p>
      </dgm:t>
    </dgm:pt>
    <dgm:pt modelId="{9DB6B462-4810-4C1C-9C4F-E2541C39648A}" type="sibTrans" cxnId="{A8550136-77BD-4B86-972F-00BC19DC1EC9}">
      <dgm:prSet/>
      <dgm:spPr/>
      <dgm:t>
        <a:bodyPr/>
        <a:lstStyle/>
        <a:p>
          <a:endParaRPr lang="en-IN"/>
        </a:p>
      </dgm:t>
    </dgm:pt>
    <dgm:pt modelId="{A8739B61-C28C-4BB0-B225-135D37D87D4A}">
      <dgm:prSet/>
      <dgm:spPr/>
      <dgm:t>
        <a:bodyPr/>
        <a:lstStyle/>
        <a:p>
          <a:r>
            <a:rPr lang="en-IN"/>
            <a:t>Multiple service instances per host</a:t>
          </a:r>
        </a:p>
      </dgm:t>
    </dgm:pt>
    <dgm:pt modelId="{79291121-92C6-4BDA-B137-35391694AA61}" type="parTrans" cxnId="{B3EEECD8-BE1F-4350-B1A1-A5F9EE30C92D}">
      <dgm:prSet/>
      <dgm:spPr/>
      <dgm:t>
        <a:bodyPr/>
        <a:lstStyle/>
        <a:p>
          <a:endParaRPr lang="en-IN"/>
        </a:p>
      </dgm:t>
    </dgm:pt>
    <dgm:pt modelId="{97095082-5483-4285-A2BF-7BA978BE4D8C}" type="sibTrans" cxnId="{B3EEECD8-BE1F-4350-B1A1-A5F9EE30C92D}">
      <dgm:prSet/>
      <dgm:spPr/>
      <dgm:t>
        <a:bodyPr/>
        <a:lstStyle/>
        <a:p>
          <a:endParaRPr lang="en-IN"/>
        </a:p>
      </dgm:t>
    </dgm:pt>
    <dgm:pt modelId="{4A5E46F8-A960-4180-9031-FAA3AC7B9172}">
      <dgm:prSet/>
      <dgm:spPr/>
      <dgm:t>
        <a:bodyPr/>
        <a:lstStyle/>
        <a:p>
          <a:r>
            <a:rPr lang="en-IN"/>
            <a:t>Service instance per host</a:t>
          </a:r>
        </a:p>
      </dgm:t>
    </dgm:pt>
    <dgm:pt modelId="{57A75A64-EFDD-45A9-90F9-16B33A04E47B}" type="parTrans" cxnId="{1FDFE9F2-4F6B-4AC9-B78E-47E7D869E44A}">
      <dgm:prSet/>
      <dgm:spPr/>
      <dgm:t>
        <a:bodyPr/>
        <a:lstStyle/>
        <a:p>
          <a:endParaRPr lang="en-IN"/>
        </a:p>
      </dgm:t>
    </dgm:pt>
    <dgm:pt modelId="{18FBEEA3-2CE4-488F-9C16-1FB6DE883A13}" type="sibTrans" cxnId="{1FDFE9F2-4F6B-4AC9-B78E-47E7D869E44A}">
      <dgm:prSet/>
      <dgm:spPr/>
      <dgm:t>
        <a:bodyPr/>
        <a:lstStyle/>
        <a:p>
          <a:endParaRPr lang="en-IN"/>
        </a:p>
      </dgm:t>
    </dgm:pt>
    <dgm:pt modelId="{BB4518F1-8041-4F27-9EBE-0440E935E214}">
      <dgm:prSet/>
      <dgm:spPr/>
      <dgm:t>
        <a:bodyPr/>
        <a:lstStyle/>
        <a:p>
          <a:r>
            <a:rPr lang="en-IN"/>
            <a:t>Service instance per VM </a:t>
          </a:r>
        </a:p>
      </dgm:t>
    </dgm:pt>
    <dgm:pt modelId="{D65D2554-9EAB-4936-8663-9FD14F1BE9FD}" type="parTrans" cxnId="{A1055659-45F1-464C-85E7-CC46C635F9A5}">
      <dgm:prSet/>
      <dgm:spPr/>
      <dgm:t>
        <a:bodyPr/>
        <a:lstStyle/>
        <a:p>
          <a:endParaRPr lang="en-IN"/>
        </a:p>
      </dgm:t>
    </dgm:pt>
    <dgm:pt modelId="{959F3B62-E9C1-440E-999B-49A359A5FF44}" type="sibTrans" cxnId="{A1055659-45F1-464C-85E7-CC46C635F9A5}">
      <dgm:prSet/>
      <dgm:spPr/>
      <dgm:t>
        <a:bodyPr/>
        <a:lstStyle/>
        <a:p>
          <a:endParaRPr lang="en-IN"/>
        </a:p>
      </dgm:t>
    </dgm:pt>
    <dgm:pt modelId="{A930C580-F61E-4DC9-9904-B5AEFCD86177}">
      <dgm:prSet/>
      <dgm:spPr/>
      <dgm:t>
        <a:bodyPr/>
        <a:lstStyle/>
        <a:p>
          <a:r>
            <a:rPr lang="en-IN"/>
            <a:t>Service instance per Container</a:t>
          </a:r>
        </a:p>
      </dgm:t>
    </dgm:pt>
    <dgm:pt modelId="{6639D985-D8D0-402B-9257-35B6A03985B4}" type="parTrans" cxnId="{BFC5443D-979F-4BB0-887A-3C559174D2AE}">
      <dgm:prSet/>
      <dgm:spPr/>
      <dgm:t>
        <a:bodyPr/>
        <a:lstStyle/>
        <a:p>
          <a:endParaRPr lang="en-IN"/>
        </a:p>
      </dgm:t>
    </dgm:pt>
    <dgm:pt modelId="{DB165769-660D-4BB4-A887-B082EB93760F}" type="sibTrans" cxnId="{BFC5443D-979F-4BB0-887A-3C559174D2AE}">
      <dgm:prSet/>
      <dgm:spPr/>
      <dgm:t>
        <a:bodyPr/>
        <a:lstStyle/>
        <a:p>
          <a:endParaRPr lang="en-IN"/>
        </a:p>
      </dgm:t>
    </dgm:pt>
    <dgm:pt modelId="{80F0DB13-0A3A-433E-8EF5-33FDD4E625AD}">
      <dgm:prSet/>
      <dgm:spPr/>
      <dgm:t>
        <a:bodyPr/>
        <a:lstStyle/>
        <a:p>
          <a:r>
            <a:rPr lang="en-US"/>
            <a:t>Server less </a:t>
          </a:r>
          <a:endParaRPr lang="en-IN"/>
        </a:p>
      </dgm:t>
    </dgm:pt>
    <dgm:pt modelId="{ED3154FC-DF26-4E8C-B4A6-FFBF99663717}" type="parTrans" cxnId="{3772095C-52F3-4E33-BECD-34F6DF3D947A}">
      <dgm:prSet/>
      <dgm:spPr/>
      <dgm:t>
        <a:bodyPr/>
        <a:lstStyle/>
        <a:p>
          <a:endParaRPr lang="en-IN"/>
        </a:p>
      </dgm:t>
    </dgm:pt>
    <dgm:pt modelId="{149497E0-C80E-4D24-9E93-93752A5605A7}" type="sibTrans" cxnId="{3772095C-52F3-4E33-BECD-34F6DF3D947A}">
      <dgm:prSet/>
      <dgm:spPr/>
      <dgm:t>
        <a:bodyPr/>
        <a:lstStyle/>
        <a:p>
          <a:endParaRPr lang="en-IN"/>
        </a:p>
      </dgm:t>
    </dgm:pt>
    <dgm:pt modelId="{3D5D50F4-CCCB-4BAA-B394-043D89458A39}">
      <dgm:prSet/>
      <dgm:spPr/>
      <dgm:t>
        <a:bodyPr/>
        <a:lstStyle/>
        <a:p>
          <a:r>
            <a:rPr lang="en-US"/>
            <a:t>Blue green</a:t>
          </a:r>
          <a:endParaRPr lang="en-IN"/>
        </a:p>
      </dgm:t>
    </dgm:pt>
    <dgm:pt modelId="{AFDE6F3D-6BF0-44F2-8C23-7BCD28EB3EF6}" type="parTrans" cxnId="{0D218C0B-4725-4A2A-A6F1-B92601D761E6}">
      <dgm:prSet/>
      <dgm:spPr/>
      <dgm:t>
        <a:bodyPr/>
        <a:lstStyle/>
        <a:p>
          <a:endParaRPr lang="en-IN"/>
        </a:p>
      </dgm:t>
    </dgm:pt>
    <dgm:pt modelId="{8794F394-9805-46AA-BCFE-9EED9680A665}" type="sibTrans" cxnId="{0D218C0B-4725-4A2A-A6F1-B92601D761E6}">
      <dgm:prSet/>
      <dgm:spPr/>
      <dgm:t>
        <a:bodyPr/>
        <a:lstStyle/>
        <a:p>
          <a:endParaRPr lang="en-IN"/>
        </a:p>
      </dgm:t>
    </dgm:pt>
    <dgm:pt modelId="{DD6E3492-DDAF-4602-B497-3706A915C56B}">
      <dgm:prSet/>
      <dgm:spPr/>
      <dgm:t>
        <a:bodyPr/>
        <a:lstStyle/>
        <a:p>
          <a:r>
            <a:rPr lang="en-US"/>
            <a:t>Canary</a:t>
          </a:r>
          <a:endParaRPr lang="en-IN"/>
        </a:p>
      </dgm:t>
    </dgm:pt>
    <dgm:pt modelId="{8FF9DD00-F52E-4498-9D90-1B22B0ECD179}" type="parTrans" cxnId="{A9C0CEF4-9BA2-45E0-953C-7EB6B2CC1CC9}">
      <dgm:prSet/>
      <dgm:spPr/>
      <dgm:t>
        <a:bodyPr/>
        <a:lstStyle/>
        <a:p>
          <a:endParaRPr lang="en-IN"/>
        </a:p>
      </dgm:t>
    </dgm:pt>
    <dgm:pt modelId="{0E1073DE-7789-465C-83E1-6FE92A3B2D97}" type="sibTrans" cxnId="{A9C0CEF4-9BA2-45E0-953C-7EB6B2CC1CC9}">
      <dgm:prSet/>
      <dgm:spPr/>
      <dgm:t>
        <a:bodyPr/>
        <a:lstStyle/>
        <a:p>
          <a:endParaRPr lang="en-IN"/>
        </a:p>
      </dgm:t>
    </dgm:pt>
    <dgm:pt modelId="{2E1301D6-BDA7-4734-9D8B-9AC8DD35551F}" type="pres">
      <dgm:prSet presAssocID="{C85DA470-A234-4416-B5A6-ABFC76179E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D1CAB7-9EC2-409E-9014-4E1605D1F9F0}" type="pres">
      <dgm:prSet presAssocID="{2CB79964-D28C-44AB-ABBC-322719579898}" presName="hierRoot1" presStyleCnt="0"/>
      <dgm:spPr/>
    </dgm:pt>
    <dgm:pt modelId="{CA3C8025-76EA-4AD3-8D13-BBE35B9068C4}" type="pres">
      <dgm:prSet presAssocID="{2CB79964-D28C-44AB-ABBC-322719579898}" presName="composite" presStyleCnt="0"/>
      <dgm:spPr/>
    </dgm:pt>
    <dgm:pt modelId="{2A1CED21-BAA2-4E93-B5E2-2AA968E2451F}" type="pres">
      <dgm:prSet presAssocID="{2CB79964-D28C-44AB-ABBC-322719579898}" presName="background" presStyleLbl="node0" presStyleIdx="0" presStyleCnt="1"/>
      <dgm:spPr/>
    </dgm:pt>
    <dgm:pt modelId="{4E412D2E-6DAE-4943-A3CE-D872E225A614}" type="pres">
      <dgm:prSet presAssocID="{2CB79964-D28C-44AB-ABBC-322719579898}" presName="text" presStyleLbl="fgAcc0" presStyleIdx="0" presStyleCnt="1">
        <dgm:presLayoutVars>
          <dgm:chPref val="3"/>
        </dgm:presLayoutVars>
      </dgm:prSet>
      <dgm:spPr/>
    </dgm:pt>
    <dgm:pt modelId="{999ABB69-1E30-4179-951C-E673D8C2492D}" type="pres">
      <dgm:prSet presAssocID="{2CB79964-D28C-44AB-ABBC-322719579898}" presName="hierChild2" presStyleCnt="0"/>
      <dgm:spPr/>
    </dgm:pt>
    <dgm:pt modelId="{7557867E-5EB6-4DFA-99FE-91B3EF858490}" type="pres">
      <dgm:prSet presAssocID="{79291121-92C6-4BDA-B137-35391694AA61}" presName="Name10" presStyleLbl="parChTrans1D2" presStyleIdx="0" presStyleCnt="7"/>
      <dgm:spPr/>
    </dgm:pt>
    <dgm:pt modelId="{320450F0-ED96-426C-8106-C86D6FC458D2}" type="pres">
      <dgm:prSet presAssocID="{A8739B61-C28C-4BB0-B225-135D37D87D4A}" presName="hierRoot2" presStyleCnt="0"/>
      <dgm:spPr/>
    </dgm:pt>
    <dgm:pt modelId="{FEBED995-8C0A-4AA4-85CE-C0CF602DF1BE}" type="pres">
      <dgm:prSet presAssocID="{A8739B61-C28C-4BB0-B225-135D37D87D4A}" presName="composite2" presStyleCnt="0"/>
      <dgm:spPr/>
    </dgm:pt>
    <dgm:pt modelId="{A93B284B-8161-45FA-B390-EA8AB56B04B2}" type="pres">
      <dgm:prSet presAssocID="{A8739B61-C28C-4BB0-B225-135D37D87D4A}" presName="background2" presStyleLbl="node2" presStyleIdx="0" presStyleCnt="7"/>
      <dgm:spPr/>
    </dgm:pt>
    <dgm:pt modelId="{9D6AE0C6-BC1F-41F4-9A46-0509188D82DC}" type="pres">
      <dgm:prSet presAssocID="{A8739B61-C28C-4BB0-B225-135D37D87D4A}" presName="text2" presStyleLbl="fgAcc2" presStyleIdx="0" presStyleCnt="7">
        <dgm:presLayoutVars>
          <dgm:chPref val="3"/>
        </dgm:presLayoutVars>
      </dgm:prSet>
      <dgm:spPr/>
    </dgm:pt>
    <dgm:pt modelId="{A9DD2DFA-9F34-425B-892F-4C84EAA84712}" type="pres">
      <dgm:prSet presAssocID="{A8739B61-C28C-4BB0-B225-135D37D87D4A}" presName="hierChild3" presStyleCnt="0"/>
      <dgm:spPr/>
    </dgm:pt>
    <dgm:pt modelId="{F2262CDD-ED6A-49B5-8CB9-608F38D31334}" type="pres">
      <dgm:prSet presAssocID="{57A75A64-EFDD-45A9-90F9-16B33A04E47B}" presName="Name10" presStyleLbl="parChTrans1D2" presStyleIdx="1" presStyleCnt="7"/>
      <dgm:spPr/>
    </dgm:pt>
    <dgm:pt modelId="{B0D0F136-D02F-46B1-9CAA-615C989A698A}" type="pres">
      <dgm:prSet presAssocID="{4A5E46F8-A960-4180-9031-FAA3AC7B9172}" presName="hierRoot2" presStyleCnt="0"/>
      <dgm:spPr/>
    </dgm:pt>
    <dgm:pt modelId="{FD39CC3A-9DE2-4D5C-A0C5-1EF67B1EA62A}" type="pres">
      <dgm:prSet presAssocID="{4A5E46F8-A960-4180-9031-FAA3AC7B9172}" presName="composite2" presStyleCnt="0"/>
      <dgm:spPr/>
    </dgm:pt>
    <dgm:pt modelId="{4187F2AD-611F-4E44-AA37-ECCEF3C30DF9}" type="pres">
      <dgm:prSet presAssocID="{4A5E46F8-A960-4180-9031-FAA3AC7B9172}" presName="background2" presStyleLbl="node2" presStyleIdx="1" presStyleCnt="7"/>
      <dgm:spPr/>
    </dgm:pt>
    <dgm:pt modelId="{0F1112D6-C4C2-420D-A170-681D38967A54}" type="pres">
      <dgm:prSet presAssocID="{4A5E46F8-A960-4180-9031-FAA3AC7B9172}" presName="text2" presStyleLbl="fgAcc2" presStyleIdx="1" presStyleCnt="7">
        <dgm:presLayoutVars>
          <dgm:chPref val="3"/>
        </dgm:presLayoutVars>
      </dgm:prSet>
      <dgm:spPr/>
    </dgm:pt>
    <dgm:pt modelId="{CF82FE89-709C-4447-870C-3AC571AF4B46}" type="pres">
      <dgm:prSet presAssocID="{4A5E46F8-A960-4180-9031-FAA3AC7B9172}" presName="hierChild3" presStyleCnt="0"/>
      <dgm:spPr/>
    </dgm:pt>
    <dgm:pt modelId="{1125D2FF-C204-437C-B3F2-C515B85AD610}" type="pres">
      <dgm:prSet presAssocID="{D65D2554-9EAB-4936-8663-9FD14F1BE9FD}" presName="Name10" presStyleLbl="parChTrans1D2" presStyleIdx="2" presStyleCnt="7"/>
      <dgm:spPr/>
    </dgm:pt>
    <dgm:pt modelId="{0F286FC0-E19B-463F-A713-D27456309B35}" type="pres">
      <dgm:prSet presAssocID="{BB4518F1-8041-4F27-9EBE-0440E935E214}" presName="hierRoot2" presStyleCnt="0"/>
      <dgm:spPr/>
    </dgm:pt>
    <dgm:pt modelId="{4400F236-FF68-4934-8A94-D0CE3400A10A}" type="pres">
      <dgm:prSet presAssocID="{BB4518F1-8041-4F27-9EBE-0440E935E214}" presName="composite2" presStyleCnt="0"/>
      <dgm:spPr/>
    </dgm:pt>
    <dgm:pt modelId="{58B82EB0-065F-474E-A60A-B0576421DB03}" type="pres">
      <dgm:prSet presAssocID="{BB4518F1-8041-4F27-9EBE-0440E935E214}" presName="background2" presStyleLbl="node2" presStyleIdx="2" presStyleCnt="7"/>
      <dgm:spPr/>
    </dgm:pt>
    <dgm:pt modelId="{D63DB094-A1C4-4E84-A6C2-F300AFA1ED8C}" type="pres">
      <dgm:prSet presAssocID="{BB4518F1-8041-4F27-9EBE-0440E935E214}" presName="text2" presStyleLbl="fgAcc2" presStyleIdx="2" presStyleCnt="7">
        <dgm:presLayoutVars>
          <dgm:chPref val="3"/>
        </dgm:presLayoutVars>
      </dgm:prSet>
      <dgm:spPr/>
    </dgm:pt>
    <dgm:pt modelId="{61FD969B-3939-4BB2-9C8E-79908ACE7592}" type="pres">
      <dgm:prSet presAssocID="{BB4518F1-8041-4F27-9EBE-0440E935E214}" presName="hierChild3" presStyleCnt="0"/>
      <dgm:spPr/>
    </dgm:pt>
    <dgm:pt modelId="{0037D9C4-E84E-41A8-A3F0-127B05B0EF91}" type="pres">
      <dgm:prSet presAssocID="{6639D985-D8D0-402B-9257-35B6A03985B4}" presName="Name10" presStyleLbl="parChTrans1D2" presStyleIdx="3" presStyleCnt="7"/>
      <dgm:spPr/>
    </dgm:pt>
    <dgm:pt modelId="{0E6699BE-2C30-4265-855C-A7E80C61926D}" type="pres">
      <dgm:prSet presAssocID="{A930C580-F61E-4DC9-9904-B5AEFCD86177}" presName="hierRoot2" presStyleCnt="0"/>
      <dgm:spPr/>
    </dgm:pt>
    <dgm:pt modelId="{5BED400F-8CBC-4F4E-A289-C87A35876390}" type="pres">
      <dgm:prSet presAssocID="{A930C580-F61E-4DC9-9904-B5AEFCD86177}" presName="composite2" presStyleCnt="0"/>
      <dgm:spPr/>
    </dgm:pt>
    <dgm:pt modelId="{D6BBF2CC-5E14-4703-8001-B6FF1C8E4426}" type="pres">
      <dgm:prSet presAssocID="{A930C580-F61E-4DC9-9904-B5AEFCD86177}" presName="background2" presStyleLbl="node2" presStyleIdx="3" presStyleCnt="7"/>
      <dgm:spPr/>
    </dgm:pt>
    <dgm:pt modelId="{A995DFDF-B691-499A-BDFA-136F9C6BF537}" type="pres">
      <dgm:prSet presAssocID="{A930C580-F61E-4DC9-9904-B5AEFCD86177}" presName="text2" presStyleLbl="fgAcc2" presStyleIdx="3" presStyleCnt="7">
        <dgm:presLayoutVars>
          <dgm:chPref val="3"/>
        </dgm:presLayoutVars>
      </dgm:prSet>
      <dgm:spPr/>
    </dgm:pt>
    <dgm:pt modelId="{23D068CB-9438-4BF2-A8C4-1402C614386E}" type="pres">
      <dgm:prSet presAssocID="{A930C580-F61E-4DC9-9904-B5AEFCD86177}" presName="hierChild3" presStyleCnt="0"/>
      <dgm:spPr/>
    </dgm:pt>
    <dgm:pt modelId="{FA4B43E2-A9AA-476E-AF64-C8B52E38AEDF}" type="pres">
      <dgm:prSet presAssocID="{ED3154FC-DF26-4E8C-B4A6-FFBF99663717}" presName="Name10" presStyleLbl="parChTrans1D2" presStyleIdx="4" presStyleCnt="7"/>
      <dgm:spPr/>
    </dgm:pt>
    <dgm:pt modelId="{22F1F7B8-AA94-4866-85E3-13806A710B3F}" type="pres">
      <dgm:prSet presAssocID="{80F0DB13-0A3A-433E-8EF5-33FDD4E625AD}" presName="hierRoot2" presStyleCnt="0"/>
      <dgm:spPr/>
    </dgm:pt>
    <dgm:pt modelId="{8C193A47-BACF-47B4-BA62-EAA0E15575FA}" type="pres">
      <dgm:prSet presAssocID="{80F0DB13-0A3A-433E-8EF5-33FDD4E625AD}" presName="composite2" presStyleCnt="0"/>
      <dgm:spPr/>
    </dgm:pt>
    <dgm:pt modelId="{07CCC240-BD34-45A5-B866-0977DA2C9A90}" type="pres">
      <dgm:prSet presAssocID="{80F0DB13-0A3A-433E-8EF5-33FDD4E625AD}" presName="background2" presStyleLbl="node2" presStyleIdx="4" presStyleCnt="7"/>
      <dgm:spPr/>
    </dgm:pt>
    <dgm:pt modelId="{62B2EB5D-5F5F-4117-A792-98C0DC015648}" type="pres">
      <dgm:prSet presAssocID="{80F0DB13-0A3A-433E-8EF5-33FDD4E625AD}" presName="text2" presStyleLbl="fgAcc2" presStyleIdx="4" presStyleCnt="7">
        <dgm:presLayoutVars>
          <dgm:chPref val="3"/>
        </dgm:presLayoutVars>
      </dgm:prSet>
      <dgm:spPr/>
    </dgm:pt>
    <dgm:pt modelId="{EE8741B2-5815-4DCF-885B-A4E7AFD964AE}" type="pres">
      <dgm:prSet presAssocID="{80F0DB13-0A3A-433E-8EF5-33FDD4E625AD}" presName="hierChild3" presStyleCnt="0"/>
      <dgm:spPr/>
    </dgm:pt>
    <dgm:pt modelId="{E2A05729-0B32-4709-BA84-368594811FDC}" type="pres">
      <dgm:prSet presAssocID="{AFDE6F3D-6BF0-44F2-8C23-7BCD28EB3EF6}" presName="Name10" presStyleLbl="parChTrans1D2" presStyleIdx="5" presStyleCnt="7"/>
      <dgm:spPr/>
    </dgm:pt>
    <dgm:pt modelId="{C4D2E5D0-9B31-481D-A972-8650DAFB14F9}" type="pres">
      <dgm:prSet presAssocID="{3D5D50F4-CCCB-4BAA-B394-043D89458A39}" presName="hierRoot2" presStyleCnt="0"/>
      <dgm:spPr/>
    </dgm:pt>
    <dgm:pt modelId="{B6DADED6-3792-4D4E-BC01-766C23CF6892}" type="pres">
      <dgm:prSet presAssocID="{3D5D50F4-CCCB-4BAA-B394-043D89458A39}" presName="composite2" presStyleCnt="0"/>
      <dgm:spPr/>
    </dgm:pt>
    <dgm:pt modelId="{E4325873-AC4D-4514-BE9D-9993FD04A524}" type="pres">
      <dgm:prSet presAssocID="{3D5D50F4-CCCB-4BAA-B394-043D89458A39}" presName="background2" presStyleLbl="node2" presStyleIdx="5" presStyleCnt="7"/>
      <dgm:spPr/>
    </dgm:pt>
    <dgm:pt modelId="{A7C71862-B50D-4138-8AEA-3C5DB0708A74}" type="pres">
      <dgm:prSet presAssocID="{3D5D50F4-CCCB-4BAA-B394-043D89458A39}" presName="text2" presStyleLbl="fgAcc2" presStyleIdx="5" presStyleCnt="7">
        <dgm:presLayoutVars>
          <dgm:chPref val="3"/>
        </dgm:presLayoutVars>
      </dgm:prSet>
      <dgm:spPr/>
    </dgm:pt>
    <dgm:pt modelId="{6B202B1B-C9E2-44C1-8AF2-CC868A1AC688}" type="pres">
      <dgm:prSet presAssocID="{3D5D50F4-CCCB-4BAA-B394-043D89458A39}" presName="hierChild3" presStyleCnt="0"/>
      <dgm:spPr/>
    </dgm:pt>
    <dgm:pt modelId="{02716386-60F9-4C36-9235-B45790582605}" type="pres">
      <dgm:prSet presAssocID="{8FF9DD00-F52E-4498-9D90-1B22B0ECD179}" presName="Name10" presStyleLbl="parChTrans1D2" presStyleIdx="6" presStyleCnt="7"/>
      <dgm:spPr/>
    </dgm:pt>
    <dgm:pt modelId="{3AED0C9D-2872-4AF0-BE88-04CF1DA55ECF}" type="pres">
      <dgm:prSet presAssocID="{DD6E3492-DDAF-4602-B497-3706A915C56B}" presName="hierRoot2" presStyleCnt="0"/>
      <dgm:spPr/>
    </dgm:pt>
    <dgm:pt modelId="{98DCA1E6-DAD9-46C5-AEDA-31082D86A395}" type="pres">
      <dgm:prSet presAssocID="{DD6E3492-DDAF-4602-B497-3706A915C56B}" presName="composite2" presStyleCnt="0"/>
      <dgm:spPr/>
    </dgm:pt>
    <dgm:pt modelId="{D579A0F2-62D3-468F-B0D6-00A9831E764C}" type="pres">
      <dgm:prSet presAssocID="{DD6E3492-DDAF-4602-B497-3706A915C56B}" presName="background2" presStyleLbl="node2" presStyleIdx="6" presStyleCnt="7"/>
      <dgm:spPr/>
    </dgm:pt>
    <dgm:pt modelId="{CB02EF07-B8AB-456B-9780-263B574237A2}" type="pres">
      <dgm:prSet presAssocID="{DD6E3492-DDAF-4602-B497-3706A915C56B}" presName="text2" presStyleLbl="fgAcc2" presStyleIdx="6" presStyleCnt="7">
        <dgm:presLayoutVars>
          <dgm:chPref val="3"/>
        </dgm:presLayoutVars>
      </dgm:prSet>
      <dgm:spPr/>
    </dgm:pt>
    <dgm:pt modelId="{431BC83D-6774-4C13-A9FE-F1D3DE559702}" type="pres">
      <dgm:prSet presAssocID="{DD6E3492-DDAF-4602-B497-3706A915C56B}" presName="hierChild3" presStyleCnt="0"/>
      <dgm:spPr/>
    </dgm:pt>
  </dgm:ptLst>
  <dgm:cxnLst>
    <dgm:cxn modelId="{0D218C0B-4725-4A2A-A6F1-B92601D761E6}" srcId="{2CB79964-D28C-44AB-ABBC-322719579898}" destId="{3D5D50F4-CCCB-4BAA-B394-043D89458A39}" srcOrd="5" destOrd="0" parTransId="{AFDE6F3D-6BF0-44F2-8C23-7BCD28EB3EF6}" sibTransId="{8794F394-9805-46AA-BCFE-9EED9680A665}"/>
    <dgm:cxn modelId="{39B51613-0278-48CF-887F-1826F09AD6E4}" type="presOf" srcId="{80F0DB13-0A3A-433E-8EF5-33FDD4E625AD}" destId="{62B2EB5D-5F5F-4117-A792-98C0DC015648}" srcOrd="0" destOrd="0" presId="urn:microsoft.com/office/officeart/2005/8/layout/hierarchy1"/>
    <dgm:cxn modelId="{3A7E9915-5E42-4EA4-9EDA-13F9ACAEA67D}" type="presOf" srcId="{AFDE6F3D-6BF0-44F2-8C23-7BCD28EB3EF6}" destId="{E2A05729-0B32-4709-BA84-368594811FDC}" srcOrd="0" destOrd="0" presId="urn:microsoft.com/office/officeart/2005/8/layout/hierarchy1"/>
    <dgm:cxn modelId="{A8550136-77BD-4B86-972F-00BC19DC1EC9}" srcId="{C85DA470-A234-4416-B5A6-ABFC76179E10}" destId="{2CB79964-D28C-44AB-ABBC-322719579898}" srcOrd="0" destOrd="0" parTransId="{BA08A7FD-58EE-4FF2-8776-52261768AF97}" sibTransId="{9DB6B462-4810-4C1C-9C4F-E2541C39648A}"/>
    <dgm:cxn modelId="{BFC5443D-979F-4BB0-887A-3C559174D2AE}" srcId="{2CB79964-D28C-44AB-ABBC-322719579898}" destId="{A930C580-F61E-4DC9-9904-B5AEFCD86177}" srcOrd="3" destOrd="0" parTransId="{6639D985-D8D0-402B-9257-35B6A03985B4}" sibTransId="{DB165769-660D-4BB4-A887-B082EB93760F}"/>
    <dgm:cxn modelId="{CA614B3F-4FB9-477B-8F3D-83BE66C4BE90}" type="presOf" srcId="{DD6E3492-DDAF-4602-B497-3706A915C56B}" destId="{CB02EF07-B8AB-456B-9780-263B574237A2}" srcOrd="0" destOrd="0" presId="urn:microsoft.com/office/officeart/2005/8/layout/hierarchy1"/>
    <dgm:cxn modelId="{3772095C-52F3-4E33-BECD-34F6DF3D947A}" srcId="{2CB79964-D28C-44AB-ABBC-322719579898}" destId="{80F0DB13-0A3A-433E-8EF5-33FDD4E625AD}" srcOrd="4" destOrd="0" parTransId="{ED3154FC-DF26-4E8C-B4A6-FFBF99663717}" sibTransId="{149497E0-C80E-4D24-9E93-93752A5605A7}"/>
    <dgm:cxn modelId="{5D00595C-5DBE-4304-9770-D02DB3A2EDED}" type="presOf" srcId="{D65D2554-9EAB-4936-8663-9FD14F1BE9FD}" destId="{1125D2FF-C204-437C-B3F2-C515B85AD610}" srcOrd="0" destOrd="0" presId="urn:microsoft.com/office/officeart/2005/8/layout/hierarchy1"/>
    <dgm:cxn modelId="{90060D6B-75AF-4FC5-8CC3-2694B6C2F426}" type="presOf" srcId="{ED3154FC-DF26-4E8C-B4A6-FFBF99663717}" destId="{FA4B43E2-A9AA-476E-AF64-C8B52E38AEDF}" srcOrd="0" destOrd="0" presId="urn:microsoft.com/office/officeart/2005/8/layout/hierarchy1"/>
    <dgm:cxn modelId="{A1055659-45F1-464C-85E7-CC46C635F9A5}" srcId="{2CB79964-D28C-44AB-ABBC-322719579898}" destId="{BB4518F1-8041-4F27-9EBE-0440E935E214}" srcOrd="2" destOrd="0" parTransId="{D65D2554-9EAB-4936-8663-9FD14F1BE9FD}" sibTransId="{959F3B62-E9C1-440E-999B-49A359A5FF44}"/>
    <dgm:cxn modelId="{A3724895-DA09-486B-8DA4-CFA93AC7146B}" type="presOf" srcId="{3D5D50F4-CCCB-4BAA-B394-043D89458A39}" destId="{A7C71862-B50D-4138-8AEA-3C5DB0708A74}" srcOrd="0" destOrd="0" presId="urn:microsoft.com/office/officeart/2005/8/layout/hierarchy1"/>
    <dgm:cxn modelId="{353A2298-A15F-49C1-B863-F6023EC3D4C1}" type="presOf" srcId="{6639D985-D8D0-402B-9257-35B6A03985B4}" destId="{0037D9C4-E84E-41A8-A3F0-127B05B0EF91}" srcOrd="0" destOrd="0" presId="urn:microsoft.com/office/officeart/2005/8/layout/hierarchy1"/>
    <dgm:cxn modelId="{B18EBD9F-5BDB-4956-B689-1EAD1D8FD5E8}" type="presOf" srcId="{A8739B61-C28C-4BB0-B225-135D37D87D4A}" destId="{9D6AE0C6-BC1F-41F4-9A46-0509188D82DC}" srcOrd="0" destOrd="0" presId="urn:microsoft.com/office/officeart/2005/8/layout/hierarchy1"/>
    <dgm:cxn modelId="{DFB1D4AE-F5E1-4625-B019-ECDFE8A7A9A4}" type="presOf" srcId="{4A5E46F8-A960-4180-9031-FAA3AC7B9172}" destId="{0F1112D6-C4C2-420D-A170-681D38967A54}" srcOrd="0" destOrd="0" presId="urn:microsoft.com/office/officeart/2005/8/layout/hierarchy1"/>
    <dgm:cxn modelId="{963040B0-4623-4182-AF33-31743D97BDB4}" type="presOf" srcId="{8FF9DD00-F52E-4498-9D90-1B22B0ECD179}" destId="{02716386-60F9-4C36-9235-B45790582605}" srcOrd="0" destOrd="0" presId="urn:microsoft.com/office/officeart/2005/8/layout/hierarchy1"/>
    <dgm:cxn modelId="{21C298BB-2AA8-429F-8E03-7DD393B9FBA2}" type="presOf" srcId="{57A75A64-EFDD-45A9-90F9-16B33A04E47B}" destId="{F2262CDD-ED6A-49B5-8CB9-608F38D31334}" srcOrd="0" destOrd="0" presId="urn:microsoft.com/office/officeart/2005/8/layout/hierarchy1"/>
    <dgm:cxn modelId="{90D163CD-7879-4F25-AA6C-A89DCCB877C4}" type="presOf" srcId="{BB4518F1-8041-4F27-9EBE-0440E935E214}" destId="{D63DB094-A1C4-4E84-A6C2-F300AFA1ED8C}" srcOrd="0" destOrd="0" presId="urn:microsoft.com/office/officeart/2005/8/layout/hierarchy1"/>
    <dgm:cxn modelId="{F1ADD4D1-4EA5-4EAB-B3EC-61592A4BF515}" type="presOf" srcId="{79291121-92C6-4BDA-B137-35391694AA61}" destId="{7557867E-5EB6-4DFA-99FE-91B3EF858490}" srcOrd="0" destOrd="0" presId="urn:microsoft.com/office/officeart/2005/8/layout/hierarchy1"/>
    <dgm:cxn modelId="{9B6F57D4-6CFA-4639-95C6-FED4299F20AB}" type="presOf" srcId="{A930C580-F61E-4DC9-9904-B5AEFCD86177}" destId="{A995DFDF-B691-499A-BDFA-136F9C6BF537}" srcOrd="0" destOrd="0" presId="urn:microsoft.com/office/officeart/2005/8/layout/hierarchy1"/>
    <dgm:cxn modelId="{B3EEECD8-BE1F-4350-B1A1-A5F9EE30C92D}" srcId="{2CB79964-D28C-44AB-ABBC-322719579898}" destId="{A8739B61-C28C-4BB0-B225-135D37D87D4A}" srcOrd="0" destOrd="0" parTransId="{79291121-92C6-4BDA-B137-35391694AA61}" sibTransId="{97095082-5483-4285-A2BF-7BA978BE4D8C}"/>
    <dgm:cxn modelId="{455149DC-E662-4F6D-8807-90760CB3E72C}" type="presOf" srcId="{2CB79964-D28C-44AB-ABBC-322719579898}" destId="{4E412D2E-6DAE-4943-A3CE-D872E225A614}" srcOrd="0" destOrd="0" presId="urn:microsoft.com/office/officeart/2005/8/layout/hierarchy1"/>
    <dgm:cxn modelId="{1FDFE9F2-4F6B-4AC9-B78E-47E7D869E44A}" srcId="{2CB79964-D28C-44AB-ABBC-322719579898}" destId="{4A5E46F8-A960-4180-9031-FAA3AC7B9172}" srcOrd="1" destOrd="0" parTransId="{57A75A64-EFDD-45A9-90F9-16B33A04E47B}" sibTransId="{18FBEEA3-2CE4-488F-9C16-1FB6DE883A13}"/>
    <dgm:cxn modelId="{A9C0CEF4-9BA2-45E0-953C-7EB6B2CC1CC9}" srcId="{2CB79964-D28C-44AB-ABBC-322719579898}" destId="{DD6E3492-DDAF-4602-B497-3706A915C56B}" srcOrd="6" destOrd="0" parTransId="{8FF9DD00-F52E-4498-9D90-1B22B0ECD179}" sibTransId="{0E1073DE-7789-465C-83E1-6FE92A3B2D97}"/>
    <dgm:cxn modelId="{653CB9F6-FDB0-4BC5-8CE9-6BB904D8A931}" type="presOf" srcId="{C85DA470-A234-4416-B5A6-ABFC76179E10}" destId="{2E1301D6-BDA7-4734-9D8B-9AC8DD35551F}" srcOrd="0" destOrd="0" presId="urn:microsoft.com/office/officeart/2005/8/layout/hierarchy1"/>
    <dgm:cxn modelId="{827EBADB-F772-40A4-84F5-1E9C8EF8B914}" type="presParOf" srcId="{2E1301D6-BDA7-4734-9D8B-9AC8DD35551F}" destId="{4ED1CAB7-9EC2-409E-9014-4E1605D1F9F0}" srcOrd="0" destOrd="0" presId="urn:microsoft.com/office/officeart/2005/8/layout/hierarchy1"/>
    <dgm:cxn modelId="{68CF0756-6328-44CA-AEB0-3FC1FAAC179F}" type="presParOf" srcId="{4ED1CAB7-9EC2-409E-9014-4E1605D1F9F0}" destId="{CA3C8025-76EA-4AD3-8D13-BBE35B9068C4}" srcOrd="0" destOrd="0" presId="urn:microsoft.com/office/officeart/2005/8/layout/hierarchy1"/>
    <dgm:cxn modelId="{84FDC85D-E450-44A4-AD40-EF57DFA716C3}" type="presParOf" srcId="{CA3C8025-76EA-4AD3-8D13-BBE35B9068C4}" destId="{2A1CED21-BAA2-4E93-B5E2-2AA968E2451F}" srcOrd="0" destOrd="0" presId="urn:microsoft.com/office/officeart/2005/8/layout/hierarchy1"/>
    <dgm:cxn modelId="{23B30539-9A5C-49A2-A3A4-E6A842DD734D}" type="presParOf" srcId="{CA3C8025-76EA-4AD3-8D13-BBE35B9068C4}" destId="{4E412D2E-6DAE-4943-A3CE-D872E225A614}" srcOrd="1" destOrd="0" presId="urn:microsoft.com/office/officeart/2005/8/layout/hierarchy1"/>
    <dgm:cxn modelId="{204FF5FD-C9E5-405E-9260-18C9B8C06F4A}" type="presParOf" srcId="{4ED1CAB7-9EC2-409E-9014-4E1605D1F9F0}" destId="{999ABB69-1E30-4179-951C-E673D8C2492D}" srcOrd="1" destOrd="0" presId="urn:microsoft.com/office/officeart/2005/8/layout/hierarchy1"/>
    <dgm:cxn modelId="{D911D0F6-92B8-4420-9B93-5F739B076D8D}" type="presParOf" srcId="{999ABB69-1E30-4179-951C-E673D8C2492D}" destId="{7557867E-5EB6-4DFA-99FE-91B3EF858490}" srcOrd="0" destOrd="0" presId="urn:microsoft.com/office/officeart/2005/8/layout/hierarchy1"/>
    <dgm:cxn modelId="{BB714B48-F814-4CBB-B8B3-5329604465D4}" type="presParOf" srcId="{999ABB69-1E30-4179-951C-E673D8C2492D}" destId="{320450F0-ED96-426C-8106-C86D6FC458D2}" srcOrd="1" destOrd="0" presId="urn:microsoft.com/office/officeart/2005/8/layout/hierarchy1"/>
    <dgm:cxn modelId="{974CCD83-C922-47D3-A728-AFD74AB53882}" type="presParOf" srcId="{320450F0-ED96-426C-8106-C86D6FC458D2}" destId="{FEBED995-8C0A-4AA4-85CE-C0CF602DF1BE}" srcOrd="0" destOrd="0" presId="urn:microsoft.com/office/officeart/2005/8/layout/hierarchy1"/>
    <dgm:cxn modelId="{EDC054F1-36C5-4C25-88CC-8E77DF200598}" type="presParOf" srcId="{FEBED995-8C0A-4AA4-85CE-C0CF602DF1BE}" destId="{A93B284B-8161-45FA-B390-EA8AB56B04B2}" srcOrd="0" destOrd="0" presId="urn:microsoft.com/office/officeart/2005/8/layout/hierarchy1"/>
    <dgm:cxn modelId="{F7E98EF2-3A91-45EB-86C1-200D947CFD75}" type="presParOf" srcId="{FEBED995-8C0A-4AA4-85CE-C0CF602DF1BE}" destId="{9D6AE0C6-BC1F-41F4-9A46-0509188D82DC}" srcOrd="1" destOrd="0" presId="urn:microsoft.com/office/officeart/2005/8/layout/hierarchy1"/>
    <dgm:cxn modelId="{A32BB960-5E30-4BD1-8A81-BCB4F2AED4E8}" type="presParOf" srcId="{320450F0-ED96-426C-8106-C86D6FC458D2}" destId="{A9DD2DFA-9F34-425B-892F-4C84EAA84712}" srcOrd="1" destOrd="0" presId="urn:microsoft.com/office/officeart/2005/8/layout/hierarchy1"/>
    <dgm:cxn modelId="{84C97E43-CA3A-4FB3-A7E4-6BE07D4C862F}" type="presParOf" srcId="{999ABB69-1E30-4179-951C-E673D8C2492D}" destId="{F2262CDD-ED6A-49B5-8CB9-608F38D31334}" srcOrd="2" destOrd="0" presId="urn:microsoft.com/office/officeart/2005/8/layout/hierarchy1"/>
    <dgm:cxn modelId="{D70A6404-DFC2-4014-89E7-2ED5F34F55A8}" type="presParOf" srcId="{999ABB69-1E30-4179-951C-E673D8C2492D}" destId="{B0D0F136-D02F-46B1-9CAA-615C989A698A}" srcOrd="3" destOrd="0" presId="urn:microsoft.com/office/officeart/2005/8/layout/hierarchy1"/>
    <dgm:cxn modelId="{23FF1849-9ED8-4652-88F3-14EAFAEC72A6}" type="presParOf" srcId="{B0D0F136-D02F-46B1-9CAA-615C989A698A}" destId="{FD39CC3A-9DE2-4D5C-A0C5-1EF67B1EA62A}" srcOrd="0" destOrd="0" presId="urn:microsoft.com/office/officeart/2005/8/layout/hierarchy1"/>
    <dgm:cxn modelId="{6D2ACF86-B864-4DE1-B292-E9FCB6AA2865}" type="presParOf" srcId="{FD39CC3A-9DE2-4D5C-A0C5-1EF67B1EA62A}" destId="{4187F2AD-611F-4E44-AA37-ECCEF3C30DF9}" srcOrd="0" destOrd="0" presId="urn:microsoft.com/office/officeart/2005/8/layout/hierarchy1"/>
    <dgm:cxn modelId="{AA3E65EB-3DC5-442A-B5E2-BE01893CE703}" type="presParOf" srcId="{FD39CC3A-9DE2-4D5C-A0C5-1EF67B1EA62A}" destId="{0F1112D6-C4C2-420D-A170-681D38967A54}" srcOrd="1" destOrd="0" presId="urn:microsoft.com/office/officeart/2005/8/layout/hierarchy1"/>
    <dgm:cxn modelId="{081DFC62-1BDE-46A2-AE63-27EC9574F84E}" type="presParOf" srcId="{B0D0F136-D02F-46B1-9CAA-615C989A698A}" destId="{CF82FE89-709C-4447-870C-3AC571AF4B46}" srcOrd="1" destOrd="0" presId="urn:microsoft.com/office/officeart/2005/8/layout/hierarchy1"/>
    <dgm:cxn modelId="{61CE11F3-02A4-4F53-889A-CCA09CF46DDC}" type="presParOf" srcId="{999ABB69-1E30-4179-951C-E673D8C2492D}" destId="{1125D2FF-C204-437C-B3F2-C515B85AD610}" srcOrd="4" destOrd="0" presId="urn:microsoft.com/office/officeart/2005/8/layout/hierarchy1"/>
    <dgm:cxn modelId="{5A647FB0-AB15-443F-88CF-44D0DFC80666}" type="presParOf" srcId="{999ABB69-1E30-4179-951C-E673D8C2492D}" destId="{0F286FC0-E19B-463F-A713-D27456309B35}" srcOrd="5" destOrd="0" presId="urn:microsoft.com/office/officeart/2005/8/layout/hierarchy1"/>
    <dgm:cxn modelId="{1200E737-CE88-47BD-AA69-5177220546AB}" type="presParOf" srcId="{0F286FC0-E19B-463F-A713-D27456309B35}" destId="{4400F236-FF68-4934-8A94-D0CE3400A10A}" srcOrd="0" destOrd="0" presId="urn:microsoft.com/office/officeart/2005/8/layout/hierarchy1"/>
    <dgm:cxn modelId="{D19CC97B-365B-4CD7-86DC-7BB407D8FB07}" type="presParOf" srcId="{4400F236-FF68-4934-8A94-D0CE3400A10A}" destId="{58B82EB0-065F-474E-A60A-B0576421DB03}" srcOrd="0" destOrd="0" presId="urn:microsoft.com/office/officeart/2005/8/layout/hierarchy1"/>
    <dgm:cxn modelId="{5524AFE9-83E7-472C-8E45-9A55DC423B17}" type="presParOf" srcId="{4400F236-FF68-4934-8A94-D0CE3400A10A}" destId="{D63DB094-A1C4-4E84-A6C2-F300AFA1ED8C}" srcOrd="1" destOrd="0" presId="urn:microsoft.com/office/officeart/2005/8/layout/hierarchy1"/>
    <dgm:cxn modelId="{6A4376ED-DD26-4622-8349-FA07C86EFE13}" type="presParOf" srcId="{0F286FC0-E19B-463F-A713-D27456309B35}" destId="{61FD969B-3939-4BB2-9C8E-79908ACE7592}" srcOrd="1" destOrd="0" presId="urn:microsoft.com/office/officeart/2005/8/layout/hierarchy1"/>
    <dgm:cxn modelId="{87119F9B-99DE-4CEE-82FB-2D1523DE3F16}" type="presParOf" srcId="{999ABB69-1E30-4179-951C-E673D8C2492D}" destId="{0037D9C4-E84E-41A8-A3F0-127B05B0EF91}" srcOrd="6" destOrd="0" presId="urn:microsoft.com/office/officeart/2005/8/layout/hierarchy1"/>
    <dgm:cxn modelId="{74EBF297-589D-471C-A93E-2E19D1FA70CE}" type="presParOf" srcId="{999ABB69-1E30-4179-951C-E673D8C2492D}" destId="{0E6699BE-2C30-4265-855C-A7E80C61926D}" srcOrd="7" destOrd="0" presId="urn:microsoft.com/office/officeart/2005/8/layout/hierarchy1"/>
    <dgm:cxn modelId="{EA649767-3333-4E79-A4F1-6702B0D048EB}" type="presParOf" srcId="{0E6699BE-2C30-4265-855C-A7E80C61926D}" destId="{5BED400F-8CBC-4F4E-A289-C87A35876390}" srcOrd="0" destOrd="0" presId="urn:microsoft.com/office/officeart/2005/8/layout/hierarchy1"/>
    <dgm:cxn modelId="{82EBF2B4-A6A3-410F-BB58-966448DB4580}" type="presParOf" srcId="{5BED400F-8CBC-4F4E-A289-C87A35876390}" destId="{D6BBF2CC-5E14-4703-8001-B6FF1C8E4426}" srcOrd="0" destOrd="0" presId="urn:microsoft.com/office/officeart/2005/8/layout/hierarchy1"/>
    <dgm:cxn modelId="{D3E9D96B-09B5-4141-8653-96FBE97F52C8}" type="presParOf" srcId="{5BED400F-8CBC-4F4E-A289-C87A35876390}" destId="{A995DFDF-B691-499A-BDFA-136F9C6BF537}" srcOrd="1" destOrd="0" presId="urn:microsoft.com/office/officeart/2005/8/layout/hierarchy1"/>
    <dgm:cxn modelId="{BBB9C54C-ED99-464D-AB66-56CAF9DE0BF7}" type="presParOf" srcId="{0E6699BE-2C30-4265-855C-A7E80C61926D}" destId="{23D068CB-9438-4BF2-A8C4-1402C614386E}" srcOrd="1" destOrd="0" presId="urn:microsoft.com/office/officeart/2005/8/layout/hierarchy1"/>
    <dgm:cxn modelId="{221D6E9E-BBC3-4E99-968B-A8FA455FEF18}" type="presParOf" srcId="{999ABB69-1E30-4179-951C-E673D8C2492D}" destId="{FA4B43E2-A9AA-476E-AF64-C8B52E38AEDF}" srcOrd="8" destOrd="0" presId="urn:microsoft.com/office/officeart/2005/8/layout/hierarchy1"/>
    <dgm:cxn modelId="{4810A7A4-B486-4E38-9D6D-BA691A1178C5}" type="presParOf" srcId="{999ABB69-1E30-4179-951C-E673D8C2492D}" destId="{22F1F7B8-AA94-4866-85E3-13806A710B3F}" srcOrd="9" destOrd="0" presId="urn:microsoft.com/office/officeart/2005/8/layout/hierarchy1"/>
    <dgm:cxn modelId="{F2DC0F9F-B145-4614-B658-7767D4646794}" type="presParOf" srcId="{22F1F7B8-AA94-4866-85E3-13806A710B3F}" destId="{8C193A47-BACF-47B4-BA62-EAA0E15575FA}" srcOrd="0" destOrd="0" presId="urn:microsoft.com/office/officeart/2005/8/layout/hierarchy1"/>
    <dgm:cxn modelId="{F8A3A3D9-E588-4E15-B2B2-48B32D8DCC49}" type="presParOf" srcId="{8C193A47-BACF-47B4-BA62-EAA0E15575FA}" destId="{07CCC240-BD34-45A5-B866-0977DA2C9A90}" srcOrd="0" destOrd="0" presId="urn:microsoft.com/office/officeart/2005/8/layout/hierarchy1"/>
    <dgm:cxn modelId="{023D880A-7A15-4756-9930-1EE80833DCE9}" type="presParOf" srcId="{8C193A47-BACF-47B4-BA62-EAA0E15575FA}" destId="{62B2EB5D-5F5F-4117-A792-98C0DC015648}" srcOrd="1" destOrd="0" presId="urn:microsoft.com/office/officeart/2005/8/layout/hierarchy1"/>
    <dgm:cxn modelId="{1BB25354-50BD-4395-ACF2-FC86FE4C6AA4}" type="presParOf" srcId="{22F1F7B8-AA94-4866-85E3-13806A710B3F}" destId="{EE8741B2-5815-4DCF-885B-A4E7AFD964AE}" srcOrd="1" destOrd="0" presId="urn:microsoft.com/office/officeart/2005/8/layout/hierarchy1"/>
    <dgm:cxn modelId="{53DC602E-C784-4C6C-9A5B-0CD44AE1B781}" type="presParOf" srcId="{999ABB69-1E30-4179-951C-E673D8C2492D}" destId="{E2A05729-0B32-4709-BA84-368594811FDC}" srcOrd="10" destOrd="0" presId="urn:microsoft.com/office/officeart/2005/8/layout/hierarchy1"/>
    <dgm:cxn modelId="{661CB857-A49F-4AB9-B3E9-2914C655B876}" type="presParOf" srcId="{999ABB69-1E30-4179-951C-E673D8C2492D}" destId="{C4D2E5D0-9B31-481D-A972-8650DAFB14F9}" srcOrd="11" destOrd="0" presId="urn:microsoft.com/office/officeart/2005/8/layout/hierarchy1"/>
    <dgm:cxn modelId="{AA9109B8-F76B-4E4C-973C-231FF4AC38EE}" type="presParOf" srcId="{C4D2E5D0-9B31-481D-A972-8650DAFB14F9}" destId="{B6DADED6-3792-4D4E-BC01-766C23CF6892}" srcOrd="0" destOrd="0" presId="urn:microsoft.com/office/officeart/2005/8/layout/hierarchy1"/>
    <dgm:cxn modelId="{6F2425B6-C523-4696-ACBC-F155636E000B}" type="presParOf" srcId="{B6DADED6-3792-4D4E-BC01-766C23CF6892}" destId="{E4325873-AC4D-4514-BE9D-9993FD04A524}" srcOrd="0" destOrd="0" presId="urn:microsoft.com/office/officeart/2005/8/layout/hierarchy1"/>
    <dgm:cxn modelId="{F4FE7777-0B92-4CE0-9CE9-2A91E9827A6C}" type="presParOf" srcId="{B6DADED6-3792-4D4E-BC01-766C23CF6892}" destId="{A7C71862-B50D-4138-8AEA-3C5DB0708A74}" srcOrd="1" destOrd="0" presId="urn:microsoft.com/office/officeart/2005/8/layout/hierarchy1"/>
    <dgm:cxn modelId="{CC0DDB81-E05C-422D-97EC-4F80305F50E7}" type="presParOf" srcId="{C4D2E5D0-9B31-481D-A972-8650DAFB14F9}" destId="{6B202B1B-C9E2-44C1-8AF2-CC868A1AC688}" srcOrd="1" destOrd="0" presId="urn:microsoft.com/office/officeart/2005/8/layout/hierarchy1"/>
    <dgm:cxn modelId="{D9B2D4AC-25AD-4BDA-B7E6-6F54665D6560}" type="presParOf" srcId="{999ABB69-1E30-4179-951C-E673D8C2492D}" destId="{02716386-60F9-4C36-9235-B45790582605}" srcOrd="12" destOrd="0" presId="urn:microsoft.com/office/officeart/2005/8/layout/hierarchy1"/>
    <dgm:cxn modelId="{E2045ECF-93FF-4EF3-95BA-29A20F525B7C}" type="presParOf" srcId="{999ABB69-1E30-4179-951C-E673D8C2492D}" destId="{3AED0C9D-2872-4AF0-BE88-04CF1DA55ECF}" srcOrd="13" destOrd="0" presId="urn:microsoft.com/office/officeart/2005/8/layout/hierarchy1"/>
    <dgm:cxn modelId="{5CC736EA-53AC-4CFB-B83D-385F98620EE8}" type="presParOf" srcId="{3AED0C9D-2872-4AF0-BE88-04CF1DA55ECF}" destId="{98DCA1E6-DAD9-46C5-AEDA-31082D86A395}" srcOrd="0" destOrd="0" presId="urn:microsoft.com/office/officeart/2005/8/layout/hierarchy1"/>
    <dgm:cxn modelId="{0F072FCA-5A47-4C4C-B759-3C985CCDBA1D}" type="presParOf" srcId="{98DCA1E6-DAD9-46C5-AEDA-31082D86A395}" destId="{D579A0F2-62D3-468F-B0D6-00A9831E764C}" srcOrd="0" destOrd="0" presId="urn:microsoft.com/office/officeart/2005/8/layout/hierarchy1"/>
    <dgm:cxn modelId="{99A368D1-1EAE-4885-9B8E-3746AB68A9DD}" type="presParOf" srcId="{98DCA1E6-DAD9-46C5-AEDA-31082D86A395}" destId="{CB02EF07-B8AB-456B-9780-263B574237A2}" srcOrd="1" destOrd="0" presId="urn:microsoft.com/office/officeart/2005/8/layout/hierarchy1"/>
    <dgm:cxn modelId="{30072462-B8E7-4A09-A52F-18A679B18198}" type="presParOf" srcId="{3AED0C9D-2872-4AF0-BE88-04CF1DA55ECF}" destId="{431BC83D-6774-4C13-A9FE-F1D3DE5597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F6F0C21-9014-4FD2-AA2F-7BE052B66FC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BA6CFF19-0527-444D-B971-C0864102EF9F}">
      <dgm:prSet/>
      <dgm:spPr/>
      <dgm:t>
        <a:bodyPr/>
        <a:lstStyle/>
        <a:p>
          <a:r>
            <a:rPr lang="en-IN"/>
            <a:t>Observability</a:t>
          </a:r>
        </a:p>
      </dgm:t>
    </dgm:pt>
    <dgm:pt modelId="{E023AE2F-E8E2-4338-9449-154DFC05971A}" type="parTrans" cxnId="{3090AC65-5442-4E35-B3B3-8E449224F8F2}">
      <dgm:prSet/>
      <dgm:spPr/>
      <dgm:t>
        <a:bodyPr/>
        <a:lstStyle/>
        <a:p>
          <a:endParaRPr lang="en-IN"/>
        </a:p>
      </dgm:t>
    </dgm:pt>
    <dgm:pt modelId="{5847CBA0-1753-44FD-9A64-CE75D7F57E93}" type="sibTrans" cxnId="{3090AC65-5442-4E35-B3B3-8E449224F8F2}">
      <dgm:prSet/>
      <dgm:spPr/>
      <dgm:t>
        <a:bodyPr/>
        <a:lstStyle/>
        <a:p>
          <a:endParaRPr lang="en-IN"/>
        </a:p>
      </dgm:t>
    </dgm:pt>
    <dgm:pt modelId="{23FF9D58-F379-45DE-B09F-2F24AB6EDB5D}">
      <dgm:prSet/>
      <dgm:spPr/>
      <dgm:t>
        <a:bodyPr/>
        <a:lstStyle/>
        <a:p>
          <a:r>
            <a:rPr lang="en-US"/>
            <a:t>Log aggregation</a:t>
          </a:r>
          <a:endParaRPr lang="en-IN"/>
        </a:p>
      </dgm:t>
    </dgm:pt>
    <dgm:pt modelId="{495A0AA7-4D62-4DD1-8105-78C7E64749F8}" type="parTrans" cxnId="{302A8ACB-F78E-42A3-AADA-C15FAE17C4A5}">
      <dgm:prSet/>
      <dgm:spPr/>
      <dgm:t>
        <a:bodyPr/>
        <a:lstStyle/>
        <a:p>
          <a:endParaRPr lang="en-IN"/>
        </a:p>
      </dgm:t>
    </dgm:pt>
    <dgm:pt modelId="{43694EF8-BDA9-4B39-BABD-D48665DF0CA2}" type="sibTrans" cxnId="{302A8ACB-F78E-42A3-AADA-C15FAE17C4A5}">
      <dgm:prSet/>
      <dgm:spPr/>
      <dgm:t>
        <a:bodyPr/>
        <a:lstStyle/>
        <a:p>
          <a:endParaRPr lang="en-IN"/>
        </a:p>
      </dgm:t>
    </dgm:pt>
    <dgm:pt modelId="{B4D512C1-80E6-4DF2-8388-F3CDAFE1B98B}">
      <dgm:prSet/>
      <dgm:spPr/>
      <dgm:t>
        <a:bodyPr/>
        <a:lstStyle/>
        <a:p>
          <a:r>
            <a:rPr lang="en-US"/>
            <a:t>Performance metrics</a:t>
          </a:r>
          <a:endParaRPr lang="en-IN"/>
        </a:p>
      </dgm:t>
    </dgm:pt>
    <dgm:pt modelId="{E0F523BD-9C2B-41CE-92C8-04D1967E97AF}" type="parTrans" cxnId="{DDC15017-6E7C-4201-88BB-E31CCE2081A8}">
      <dgm:prSet/>
      <dgm:spPr/>
      <dgm:t>
        <a:bodyPr/>
        <a:lstStyle/>
        <a:p>
          <a:endParaRPr lang="en-IN"/>
        </a:p>
      </dgm:t>
    </dgm:pt>
    <dgm:pt modelId="{440D1553-AA31-4550-80BB-46BE06AB6B6C}" type="sibTrans" cxnId="{DDC15017-6E7C-4201-88BB-E31CCE2081A8}">
      <dgm:prSet/>
      <dgm:spPr/>
      <dgm:t>
        <a:bodyPr/>
        <a:lstStyle/>
        <a:p>
          <a:endParaRPr lang="en-IN"/>
        </a:p>
      </dgm:t>
    </dgm:pt>
    <dgm:pt modelId="{6AC0DC8B-2F0E-4D92-8E79-2E0D8C729BA4}">
      <dgm:prSet/>
      <dgm:spPr/>
      <dgm:t>
        <a:bodyPr/>
        <a:lstStyle/>
        <a:p>
          <a:r>
            <a:rPr lang="en-US"/>
            <a:t>Distributed tracing</a:t>
          </a:r>
          <a:endParaRPr lang="en-IN"/>
        </a:p>
      </dgm:t>
    </dgm:pt>
    <dgm:pt modelId="{FC36655B-A058-4E48-AB12-21DF2B81BCF6}" type="parTrans" cxnId="{6678CA37-CF90-468C-B111-835EC7530EDA}">
      <dgm:prSet/>
      <dgm:spPr/>
      <dgm:t>
        <a:bodyPr/>
        <a:lstStyle/>
        <a:p>
          <a:endParaRPr lang="en-IN"/>
        </a:p>
      </dgm:t>
    </dgm:pt>
    <dgm:pt modelId="{D253098E-8068-42CC-9FCE-DBA9527EE2D0}" type="sibTrans" cxnId="{6678CA37-CF90-468C-B111-835EC7530EDA}">
      <dgm:prSet/>
      <dgm:spPr/>
      <dgm:t>
        <a:bodyPr/>
        <a:lstStyle/>
        <a:p>
          <a:endParaRPr lang="en-IN"/>
        </a:p>
      </dgm:t>
    </dgm:pt>
    <dgm:pt modelId="{CDD91FF8-9942-4D1B-9139-2B9EE4C675FF}">
      <dgm:prSet/>
      <dgm:spPr/>
      <dgm:t>
        <a:bodyPr/>
        <a:lstStyle/>
        <a:p>
          <a:r>
            <a:rPr lang="en-US"/>
            <a:t>health check</a:t>
          </a:r>
          <a:endParaRPr lang="en-IN"/>
        </a:p>
      </dgm:t>
    </dgm:pt>
    <dgm:pt modelId="{4974AB2D-A6B2-46E6-A62B-79317709BF76}" type="parTrans" cxnId="{08B113A0-1A26-4E61-8396-B0F10777E985}">
      <dgm:prSet/>
      <dgm:spPr/>
      <dgm:t>
        <a:bodyPr/>
        <a:lstStyle/>
        <a:p>
          <a:endParaRPr lang="en-IN"/>
        </a:p>
      </dgm:t>
    </dgm:pt>
    <dgm:pt modelId="{D4C1283F-7E43-481C-9512-ACFF18BFBD62}" type="sibTrans" cxnId="{08B113A0-1A26-4E61-8396-B0F10777E985}">
      <dgm:prSet/>
      <dgm:spPr/>
      <dgm:t>
        <a:bodyPr/>
        <a:lstStyle/>
        <a:p>
          <a:endParaRPr lang="en-IN"/>
        </a:p>
      </dgm:t>
    </dgm:pt>
    <dgm:pt modelId="{B76AB02E-A7CF-4044-9BE2-96C1543262FD}">
      <dgm:prSet/>
      <dgm:spPr/>
      <dgm:t>
        <a:bodyPr/>
        <a:lstStyle/>
        <a:p>
          <a:r>
            <a:rPr lang="en-IN"/>
            <a:t>Cross Cutting Concern Patterns</a:t>
          </a:r>
        </a:p>
      </dgm:t>
    </dgm:pt>
    <dgm:pt modelId="{39B28B8D-3882-4494-9E0E-67F7CD6B4F98}" type="parTrans" cxnId="{6C61440D-F399-4CE4-BF2E-8C8AA9F1D18B}">
      <dgm:prSet/>
      <dgm:spPr/>
      <dgm:t>
        <a:bodyPr/>
        <a:lstStyle/>
        <a:p>
          <a:endParaRPr lang="en-IN"/>
        </a:p>
      </dgm:t>
    </dgm:pt>
    <dgm:pt modelId="{18C90FB0-B734-4649-9573-BA76C0030DC8}" type="sibTrans" cxnId="{6C61440D-F399-4CE4-BF2E-8C8AA9F1D18B}">
      <dgm:prSet/>
      <dgm:spPr/>
      <dgm:t>
        <a:bodyPr/>
        <a:lstStyle/>
        <a:p>
          <a:endParaRPr lang="en-IN"/>
        </a:p>
      </dgm:t>
    </dgm:pt>
    <dgm:pt modelId="{C752C69C-F953-407D-9114-707F933E12E1}">
      <dgm:prSet/>
      <dgm:spPr/>
      <dgm:t>
        <a:bodyPr/>
        <a:lstStyle/>
        <a:p>
          <a:r>
            <a:rPr lang="en-US"/>
            <a:t>external configuration</a:t>
          </a:r>
          <a:endParaRPr lang="en-IN"/>
        </a:p>
      </dgm:t>
    </dgm:pt>
    <dgm:pt modelId="{09C969D2-C5DB-4E77-BA65-36594CACAF42}" type="parTrans" cxnId="{975050FA-CC0B-493F-9C0F-D708AA7485E4}">
      <dgm:prSet/>
      <dgm:spPr/>
      <dgm:t>
        <a:bodyPr/>
        <a:lstStyle/>
        <a:p>
          <a:endParaRPr lang="en-IN"/>
        </a:p>
      </dgm:t>
    </dgm:pt>
    <dgm:pt modelId="{29A2491D-7E8D-45E8-8A65-31370299D03F}" type="sibTrans" cxnId="{975050FA-CC0B-493F-9C0F-D708AA7485E4}">
      <dgm:prSet/>
      <dgm:spPr/>
      <dgm:t>
        <a:bodyPr/>
        <a:lstStyle/>
        <a:p>
          <a:endParaRPr lang="en-IN"/>
        </a:p>
      </dgm:t>
    </dgm:pt>
    <dgm:pt modelId="{DF35970E-24CA-4EC4-B838-6F5BE94F359E}">
      <dgm:prSet/>
      <dgm:spPr/>
      <dgm:t>
        <a:bodyPr/>
        <a:lstStyle/>
        <a:p>
          <a:r>
            <a:rPr lang="en-US"/>
            <a:t>service discovery pattern</a:t>
          </a:r>
          <a:endParaRPr lang="en-IN"/>
        </a:p>
      </dgm:t>
    </dgm:pt>
    <dgm:pt modelId="{390DB38D-B38C-4DE9-B131-BAB655A9E49D}" type="parTrans" cxnId="{736EA814-F55D-43E5-B4F5-5D30E712747D}">
      <dgm:prSet/>
      <dgm:spPr/>
      <dgm:t>
        <a:bodyPr/>
        <a:lstStyle/>
        <a:p>
          <a:endParaRPr lang="en-IN"/>
        </a:p>
      </dgm:t>
    </dgm:pt>
    <dgm:pt modelId="{F8F80EAD-D78D-4197-A5A2-EA044B17FA51}" type="sibTrans" cxnId="{736EA814-F55D-43E5-B4F5-5D30E712747D}">
      <dgm:prSet/>
      <dgm:spPr/>
      <dgm:t>
        <a:bodyPr/>
        <a:lstStyle/>
        <a:p>
          <a:endParaRPr lang="en-IN"/>
        </a:p>
      </dgm:t>
    </dgm:pt>
    <dgm:pt modelId="{FF8F22A2-2A78-4A9F-B7F9-D9F19644A0B1}">
      <dgm:prSet/>
      <dgm:spPr/>
      <dgm:t>
        <a:bodyPr/>
        <a:lstStyle/>
        <a:p>
          <a:r>
            <a:rPr lang="en-US"/>
            <a:t>circuit breaker pattern</a:t>
          </a:r>
          <a:endParaRPr lang="en-IN"/>
        </a:p>
      </dgm:t>
    </dgm:pt>
    <dgm:pt modelId="{DE087F7F-CD90-4D0D-A3C4-1357BAE7932E}" type="parTrans" cxnId="{9BD51856-8F90-4AF7-B8E5-D21335BB0FA3}">
      <dgm:prSet/>
      <dgm:spPr/>
      <dgm:t>
        <a:bodyPr/>
        <a:lstStyle/>
        <a:p>
          <a:endParaRPr lang="en-IN"/>
        </a:p>
      </dgm:t>
    </dgm:pt>
    <dgm:pt modelId="{67F400C9-B220-4FA0-A50B-0664BD134C14}" type="sibTrans" cxnId="{9BD51856-8F90-4AF7-B8E5-D21335BB0FA3}">
      <dgm:prSet/>
      <dgm:spPr/>
      <dgm:t>
        <a:bodyPr/>
        <a:lstStyle/>
        <a:p>
          <a:endParaRPr lang="en-IN"/>
        </a:p>
      </dgm:t>
    </dgm:pt>
    <dgm:pt modelId="{30760C0D-8B3A-451B-A5E8-A7CD322C7F01}" type="pres">
      <dgm:prSet presAssocID="{2F6F0C21-9014-4FD2-AA2F-7BE052B66FC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873576-2B43-4EB9-B575-589718123E6D}" type="pres">
      <dgm:prSet presAssocID="{BA6CFF19-0527-444D-B971-C0864102EF9F}" presName="hierRoot1" presStyleCnt="0"/>
      <dgm:spPr/>
    </dgm:pt>
    <dgm:pt modelId="{9D096FA3-FED7-4438-8AC1-A78983B4FBA6}" type="pres">
      <dgm:prSet presAssocID="{BA6CFF19-0527-444D-B971-C0864102EF9F}" presName="composite" presStyleCnt="0"/>
      <dgm:spPr/>
    </dgm:pt>
    <dgm:pt modelId="{C9921104-E6E8-480E-8F91-FB3F96EFBEE2}" type="pres">
      <dgm:prSet presAssocID="{BA6CFF19-0527-444D-B971-C0864102EF9F}" presName="background" presStyleLbl="node0" presStyleIdx="0" presStyleCnt="2"/>
      <dgm:spPr/>
    </dgm:pt>
    <dgm:pt modelId="{DC1726A4-737E-450C-87F2-9C6E8A7514C9}" type="pres">
      <dgm:prSet presAssocID="{BA6CFF19-0527-444D-B971-C0864102EF9F}" presName="text" presStyleLbl="fgAcc0" presStyleIdx="0" presStyleCnt="2">
        <dgm:presLayoutVars>
          <dgm:chPref val="3"/>
        </dgm:presLayoutVars>
      </dgm:prSet>
      <dgm:spPr/>
    </dgm:pt>
    <dgm:pt modelId="{D0BB5DAE-8443-40D7-9825-2C46D80B66A8}" type="pres">
      <dgm:prSet presAssocID="{BA6CFF19-0527-444D-B971-C0864102EF9F}" presName="hierChild2" presStyleCnt="0"/>
      <dgm:spPr/>
    </dgm:pt>
    <dgm:pt modelId="{9D705650-9A7F-48D6-88E6-45F9FB03AD51}" type="pres">
      <dgm:prSet presAssocID="{495A0AA7-4D62-4DD1-8105-78C7E64749F8}" presName="Name10" presStyleLbl="parChTrans1D2" presStyleIdx="0" presStyleCnt="7"/>
      <dgm:spPr/>
    </dgm:pt>
    <dgm:pt modelId="{5E9E44E3-4434-476F-A2E5-A9EB931DCAD5}" type="pres">
      <dgm:prSet presAssocID="{23FF9D58-F379-45DE-B09F-2F24AB6EDB5D}" presName="hierRoot2" presStyleCnt="0"/>
      <dgm:spPr/>
    </dgm:pt>
    <dgm:pt modelId="{6099530E-6F81-48C5-B9A2-B81E4EEAD019}" type="pres">
      <dgm:prSet presAssocID="{23FF9D58-F379-45DE-B09F-2F24AB6EDB5D}" presName="composite2" presStyleCnt="0"/>
      <dgm:spPr/>
    </dgm:pt>
    <dgm:pt modelId="{5198C180-C853-4412-828D-4D20DCB77E6F}" type="pres">
      <dgm:prSet presAssocID="{23FF9D58-F379-45DE-B09F-2F24AB6EDB5D}" presName="background2" presStyleLbl="node2" presStyleIdx="0" presStyleCnt="7"/>
      <dgm:spPr/>
    </dgm:pt>
    <dgm:pt modelId="{93C5DB2C-CA31-4F6F-80EB-B9E5BABB9B23}" type="pres">
      <dgm:prSet presAssocID="{23FF9D58-F379-45DE-B09F-2F24AB6EDB5D}" presName="text2" presStyleLbl="fgAcc2" presStyleIdx="0" presStyleCnt="7">
        <dgm:presLayoutVars>
          <dgm:chPref val="3"/>
        </dgm:presLayoutVars>
      </dgm:prSet>
      <dgm:spPr/>
    </dgm:pt>
    <dgm:pt modelId="{1503ED76-9737-4D87-8E70-D2AEFEC7A52F}" type="pres">
      <dgm:prSet presAssocID="{23FF9D58-F379-45DE-B09F-2F24AB6EDB5D}" presName="hierChild3" presStyleCnt="0"/>
      <dgm:spPr/>
    </dgm:pt>
    <dgm:pt modelId="{E0668BB5-6A62-4EC4-B6FC-C29936C190B4}" type="pres">
      <dgm:prSet presAssocID="{E0F523BD-9C2B-41CE-92C8-04D1967E97AF}" presName="Name10" presStyleLbl="parChTrans1D2" presStyleIdx="1" presStyleCnt="7"/>
      <dgm:spPr/>
    </dgm:pt>
    <dgm:pt modelId="{08FCBA65-0CE6-48AB-814F-4D1631263469}" type="pres">
      <dgm:prSet presAssocID="{B4D512C1-80E6-4DF2-8388-F3CDAFE1B98B}" presName="hierRoot2" presStyleCnt="0"/>
      <dgm:spPr/>
    </dgm:pt>
    <dgm:pt modelId="{1794A732-2866-413E-8F83-2255F156B859}" type="pres">
      <dgm:prSet presAssocID="{B4D512C1-80E6-4DF2-8388-F3CDAFE1B98B}" presName="composite2" presStyleCnt="0"/>
      <dgm:spPr/>
    </dgm:pt>
    <dgm:pt modelId="{4242D4E1-CDD7-4828-A57A-F34819CE873C}" type="pres">
      <dgm:prSet presAssocID="{B4D512C1-80E6-4DF2-8388-F3CDAFE1B98B}" presName="background2" presStyleLbl="node2" presStyleIdx="1" presStyleCnt="7"/>
      <dgm:spPr/>
    </dgm:pt>
    <dgm:pt modelId="{D07F92F4-E029-42DC-A971-344026CC65D8}" type="pres">
      <dgm:prSet presAssocID="{B4D512C1-80E6-4DF2-8388-F3CDAFE1B98B}" presName="text2" presStyleLbl="fgAcc2" presStyleIdx="1" presStyleCnt="7">
        <dgm:presLayoutVars>
          <dgm:chPref val="3"/>
        </dgm:presLayoutVars>
      </dgm:prSet>
      <dgm:spPr/>
    </dgm:pt>
    <dgm:pt modelId="{947479DD-F44A-429C-A71D-4F21AC2B9B62}" type="pres">
      <dgm:prSet presAssocID="{B4D512C1-80E6-4DF2-8388-F3CDAFE1B98B}" presName="hierChild3" presStyleCnt="0"/>
      <dgm:spPr/>
    </dgm:pt>
    <dgm:pt modelId="{523D62E6-29A4-4BDC-95BB-A9C10EA2AA33}" type="pres">
      <dgm:prSet presAssocID="{FC36655B-A058-4E48-AB12-21DF2B81BCF6}" presName="Name10" presStyleLbl="parChTrans1D2" presStyleIdx="2" presStyleCnt="7"/>
      <dgm:spPr/>
    </dgm:pt>
    <dgm:pt modelId="{52C1F31B-704F-4468-AC7B-2FA3A6CE7AB0}" type="pres">
      <dgm:prSet presAssocID="{6AC0DC8B-2F0E-4D92-8E79-2E0D8C729BA4}" presName="hierRoot2" presStyleCnt="0"/>
      <dgm:spPr/>
    </dgm:pt>
    <dgm:pt modelId="{6E8D2A67-5B01-4E5F-B17B-16711A48E2CF}" type="pres">
      <dgm:prSet presAssocID="{6AC0DC8B-2F0E-4D92-8E79-2E0D8C729BA4}" presName="composite2" presStyleCnt="0"/>
      <dgm:spPr/>
    </dgm:pt>
    <dgm:pt modelId="{BEF95AB9-EF94-4424-BCAB-E200620D2401}" type="pres">
      <dgm:prSet presAssocID="{6AC0DC8B-2F0E-4D92-8E79-2E0D8C729BA4}" presName="background2" presStyleLbl="node2" presStyleIdx="2" presStyleCnt="7"/>
      <dgm:spPr/>
    </dgm:pt>
    <dgm:pt modelId="{A9131A26-6642-4AFE-A26D-46D852248F80}" type="pres">
      <dgm:prSet presAssocID="{6AC0DC8B-2F0E-4D92-8E79-2E0D8C729BA4}" presName="text2" presStyleLbl="fgAcc2" presStyleIdx="2" presStyleCnt="7">
        <dgm:presLayoutVars>
          <dgm:chPref val="3"/>
        </dgm:presLayoutVars>
      </dgm:prSet>
      <dgm:spPr/>
    </dgm:pt>
    <dgm:pt modelId="{CCCEBACC-7423-4A52-A2FD-5A498D87C478}" type="pres">
      <dgm:prSet presAssocID="{6AC0DC8B-2F0E-4D92-8E79-2E0D8C729BA4}" presName="hierChild3" presStyleCnt="0"/>
      <dgm:spPr/>
    </dgm:pt>
    <dgm:pt modelId="{192C26DB-96CC-4D9B-BDE5-106EB61222A8}" type="pres">
      <dgm:prSet presAssocID="{4974AB2D-A6B2-46E6-A62B-79317709BF76}" presName="Name10" presStyleLbl="parChTrans1D2" presStyleIdx="3" presStyleCnt="7"/>
      <dgm:spPr/>
    </dgm:pt>
    <dgm:pt modelId="{BD5CE084-29D6-45C7-ABD5-2CD2388E57C6}" type="pres">
      <dgm:prSet presAssocID="{CDD91FF8-9942-4D1B-9139-2B9EE4C675FF}" presName="hierRoot2" presStyleCnt="0"/>
      <dgm:spPr/>
    </dgm:pt>
    <dgm:pt modelId="{548CA412-B999-4A0C-AE83-8BB708977240}" type="pres">
      <dgm:prSet presAssocID="{CDD91FF8-9942-4D1B-9139-2B9EE4C675FF}" presName="composite2" presStyleCnt="0"/>
      <dgm:spPr/>
    </dgm:pt>
    <dgm:pt modelId="{3C36F5F3-AC18-4D6E-BCC9-8BB58F340561}" type="pres">
      <dgm:prSet presAssocID="{CDD91FF8-9942-4D1B-9139-2B9EE4C675FF}" presName="background2" presStyleLbl="node2" presStyleIdx="3" presStyleCnt="7"/>
      <dgm:spPr/>
    </dgm:pt>
    <dgm:pt modelId="{C0418D2B-1E44-4EEC-ADF5-E85527DCF605}" type="pres">
      <dgm:prSet presAssocID="{CDD91FF8-9942-4D1B-9139-2B9EE4C675FF}" presName="text2" presStyleLbl="fgAcc2" presStyleIdx="3" presStyleCnt="7">
        <dgm:presLayoutVars>
          <dgm:chPref val="3"/>
        </dgm:presLayoutVars>
      </dgm:prSet>
      <dgm:spPr/>
    </dgm:pt>
    <dgm:pt modelId="{7338A421-F24C-4764-AB01-73CE85F21319}" type="pres">
      <dgm:prSet presAssocID="{CDD91FF8-9942-4D1B-9139-2B9EE4C675FF}" presName="hierChild3" presStyleCnt="0"/>
      <dgm:spPr/>
    </dgm:pt>
    <dgm:pt modelId="{B994E407-E69D-406D-9541-CBD757536545}" type="pres">
      <dgm:prSet presAssocID="{B76AB02E-A7CF-4044-9BE2-96C1543262FD}" presName="hierRoot1" presStyleCnt="0"/>
      <dgm:spPr/>
    </dgm:pt>
    <dgm:pt modelId="{D1366DD8-9FC6-45C0-BA95-896B27FD76E6}" type="pres">
      <dgm:prSet presAssocID="{B76AB02E-A7CF-4044-9BE2-96C1543262FD}" presName="composite" presStyleCnt="0"/>
      <dgm:spPr/>
    </dgm:pt>
    <dgm:pt modelId="{C0E762E5-4AD8-402E-A42C-E72C5C311EA3}" type="pres">
      <dgm:prSet presAssocID="{B76AB02E-A7CF-4044-9BE2-96C1543262FD}" presName="background" presStyleLbl="node0" presStyleIdx="1" presStyleCnt="2"/>
      <dgm:spPr/>
    </dgm:pt>
    <dgm:pt modelId="{4FAE50AE-DDC6-4DF4-9EB5-965E9107B6D6}" type="pres">
      <dgm:prSet presAssocID="{B76AB02E-A7CF-4044-9BE2-96C1543262FD}" presName="text" presStyleLbl="fgAcc0" presStyleIdx="1" presStyleCnt="2">
        <dgm:presLayoutVars>
          <dgm:chPref val="3"/>
        </dgm:presLayoutVars>
      </dgm:prSet>
      <dgm:spPr/>
    </dgm:pt>
    <dgm:pt modelId="{02FDAFA0-93AB-4BA2-A304-0BD0CA0F488F}" type="pres">
      <dgm:prSet presAssocID="{B76AB02E-A7CF-4044-9BE2-96C1543262FD}" presName="hierChild2" presStyleCnt="0"/>
      <dgm:spPr/>
    </dgm:pt>
    <dgm:pt modelId="{BFE83303-A407-4162-813E-D252DA55A5D2}" type="pres">
      <dgm:prSet presAssocID="{09C969D2-C5DB-4E77-BA65-36594CACAF42}" presName="Name10" presStyleLbl="parChTrans1D2" presStyleIdx="4" presStyleCnt="7"/>
      <dgm:spPr/>
    </dgm:pt>
    <dgm:pt modelId="{DCB6EB85-DA94-4970-8E68-B288EE2ECB07}" type="pres">
      <dgm:prSet presAssocID="{C752C69C-F953-407D-9114-707F933E12E1}" presName="hierRoot2" presStyleCnt="0"/>
      <dgm:spPr/>
    </dgm:pt>
    <dgm:pt modelId="{C6F07890-34D5-4D6D-8D99-231353F9DE9B}" type="pres">
      <dgm:prSet presAssocID="{C752C69C-F953-407D-9114-707F933E12E1}" presName="composite2" presStyleCnt="0"/>
      <dgm:spPr/>
    </dgm:pt>
    <dgm:pt modelId="{AC1224E2-6550-44C8-9DEF-53B99D7E35E0}" type="pres">
      <dgm:prSet presAssocID="{C752C69C-F953-407D-9114-707F933E12E1}" presName="background2" presStyleLbl="node2" presStyleIdx="4" presStyleCnt="7"/>
      <dgm:spPr/>
    </dgm:pt>
    <dgm:pt modelId="{068BF30B-D4FB-43DF-9E47-42A4573CD42A}" type="pres">
      <dgm:prSet presAssocID="{C752C69C-F953-407D-9114-707F933E12E1}" presName="text2" presStyleLbl="fgAcc2" presStyleIdx="4" presStyleCnt="7">
        <dgm:presLayoutVars>
          <dgm:chPref val="3"/>
        </dgm:presLayoutVars>
      </dgm:prSet>
      <dgm:spPr/>
    </dgm:pt>
    <dgm:pt modelId="{34366C6C-0D91-407E-9C9E-2282A34B4836}" type="pres">
      <dgm:prSet presAssocID="{C752C69C-F953-407D-9114-707F933E12E1}" presName="hierChild3" presStyleCnt="0"/>
      <dgm:spPr/>
    </dgm:pt>
    <dgm:pt modelId="{7637B730-3D62-484A-A1BA-3F805DBF7CAB}" type="pres">
      <dgm:prSet presAssocID="{390DB38D-B38C-4DE9-B131-BAB655A9E49D}" presName="Name10" presStyleLbl="parChTrans1D2" presStyleIdx="5" presStyleCnt="7"/>
      <dgm:spPr/>
    </dgm:pt>
    <dgm:pt modelId="{F3788144-4866-4B86-A0B6-1FEDAD2C46BA}" type="pres">
      <dgm:prSet presAssocID="{DF35970E-24CA-4EC4-B838-6F5BE94F359E}" presName="hierRoot2" presStyleCnt="0"/>
      <dgm:spPr/>
    </dgm:pt>
    <dgm:pt modelId="{9553F750-CD30-4AA6-841F-857597814FE2}" type="pres">
      <dgm:prSet presAssocID="{DF35970E-24CA-4EC4-B838-6F5BE94F359E}" presName="composite2" presStyleCnt="0"/>
      <dgm:spPr/>
    </dgm:pt>
    <dgm:pt modelId="{D1D7893B-797A-43CD-8AB9-B03544EC50B7}" type="pres">
      <dgm:prSet presAssocID="{DF35970E-24CA-4EC4-B838-6F5BE94F359E}" presName="background2" presStyleLbl="node2" presStyleIdx="5" presStyleCnt="7"/>
      <dgm:spPr/>
    </dgm:pt>
    <dgm:pt modelId="{A59BFB66-13AA-4634-9ED3-1E3FCB5B8E4B}" type="pres">
      <dgm:prSet presAssocID="{DF35970E-24CA-4EC4-B838-6F5BE94F359E}" presName="text2" presStyleLbl="fgAcc2" presStyleIdx="5" presStyleCnt="7">
        <dgm:presLayoutVars>
          <dgm:chPref val="3"/>
        </dgm:presLayoutVars>
      </dgm:prSet>
      <dgm:spPr/>
    </dgm:pt>
    <dgm:pt modelId="{5CA666E2-9DF9-420E-A0E2-D9E8B2AA3F9D}" type="pres">
      <dgm:prSet presAssocID="{DF35970E-24CA-4EC4-B838-6F5BE94F359E}" presName="hierChild3" presStyleCnt="0"/>
      <dgm:spPr/>
    </dgm:pt>
    <dgm:pt modelId="{2B2C496B-EA25-4A27-939A-3AB8797D9586}" type="pres">
      <dgm:prSet presAssocID="{DE087F7F-CD90-4D0D-A3C4-1357BAE7932E}" presName="Name10" presStyleLbl="parChTrans1D2" presStyleIdx="6" presStyleCnt="7"/>
      <dgm:spPr/>
    </dgm:pt>
    <dgm:pt modelId="{81895A77-F7F1-4C58-ACB6-AAF3A09A21D3}" type="pres">
      <dgm:prSet presAssocID="{FF8F22A2-2A78-4A9F-B7F9-D9F19644A0B1}" presName="hierRoot2" presStyleCnt="0"/>
      <dgm:spPr/>
    </dgm:pt>
    <dgm:pt modelId="{5FB05214-A681-4FD0-AAA1-A47B5B2895CC}" type="pres">
      <dgm:prSet presAssocID="{FF8F22A2-2A78-4A9F-B7F9-D9F19644A0B1}" presName="composite2" presStyleCnt="0"/>
      <dgm:spPr/>
    </dgm:pt>
    <dgm:pt modelId="{8F69AE03-ADDF-4EDA-AFFD-1762D03D78DF}" type="pres">
      <dgm:prSet presAssocID="{FF8F22A2-2A78-4A9F-B7F9-D9F19644A0B1}" presName="background2" presStyleLbl="node2" presStyleIdx="6" presStyleCnt="7"/>
      <dgm:spPr/>
    </dgm:pt>
    <dgm:pt modelId="{C51186DE-1C78-4147-A9B8-95CFB5D30C17}" type="pres">
      <dgm:prSet presAssocID="{FF8F22A2-2A78-4A9F-B7F9-D9F19644A0B1}" presName="text2" presStyleLbl="fgAcc2" presStyleIdx="6" presStyleCnt="7">
        <dgm:presLayoutVars>
          <dgm:chPref val="3"/>
        </dgm:presLayoutVars>
      </dgm:prSet>
      <dgm:spPr/>
    </dgm:pt>
    <dgm:pt modelId="{31EBA1F3-5E47-4400-ADB1-122DBE79B1B4}" type="pres">
      <dgm:prSet presAssocID="{FF8F22A2-2A78-4A9F-B7F9-D9F19644A0B1}" presName="hierChild3" presStyleCnt="0"/>
      <dgm:spPr/>
    </dgm:pt>
  </dgm:ptLst>
  <dgm:cxnLst>
    <dgm:cxn modelId="{6C61440D-F399-4CE4-BF2E-8C8AA9F1D18B}" srcId="{2F6F0C21-9014-4FD2-AA2F-7BE052B66FC0}" destId="{B76AB02E-A7CF-4044-9BE2-96C1543262FD}" srcOrd="1" destOrd="0" parTransId="{39B28B8D-3882-4494-9E0E-67F7CD6B4F98}" sibTransId="{18C90FB0-B734-4649-9573-BA76C0030DC8}"/>
    <dgm:cxn modelId="{51C3720D-546D-4376-8787-E05B27B87995}" type="presOf" srcId="{E0F523BD-9C2B-41CE-92C8-04D1967E97AF}" destId="{E0668BB5-6A62-4EC4-B6FC-C29936C190B4}" srcOrd="0" destOrd="0" presId="urn:microsoft.com/office/officeart/2005/8/layout/hierarchy1"/>
    <dgm:cxn modelId="{343D3113-882F-4B59-B4F5-AACB8BA97A86}" type="presOf" srcId="{390DB38D-B38C-4DE9-B131-BAB655A9E49D}" destId="{7637B730-3D62-484A-A1BA-3F805DBF7CAB}" srcOrd="0" destOrd="0" presId="urn:microsoft.com/office/officeart/2005/8/layout/hierarchy1"/>
    <dgm:cxn modelId="{736EA814-F55D-43E5-B4F5-5D30E712747D}" srcId="{B76AB02E-A7CF-4044-9BE2-96C1543262FD}" destId="{DF35970E-24CA-4EC4-B838-6F5BE94F359E}" srcOrd="1" destOrd="0" parTransId="{390DB38D-B38C-4DE9-B131-BAB655A9E49D}" sibTransId="{F8F80EAD-D78D-4197-A5A2-EA044B17FA51}"/>
    <dgm:cxn modelId="{50FE1217-624A-40E6-8B5C-82AE8E49369F}" type="presOf" srcId="{B76AB02E-A7CF-4044-9BE2-96C1543262FD}" destId="{4FAE50AE-DDC6-4DF4-9EB5-965E9107B6D6}" srcOrd="0" destOrd="0" presId="urn:microsoft.com/office/officeart/2005/8/layout/hierarchy1"/>
    <dgm:cxn modelId="{DDC15017-6E7C-4201-88BB-E31CCE2081A8}" srcId="{BA6CFF19-0527-444D-B971-C0864102EF9F}" destId="{B4D512C1-80E6-4DF2-8388-F3CDAFE1B98B}" srcOrd="1" destOrd="0" parTransId="{E0F523BD-9C2B-41CE-92C8-04D1967E97AF}" sibTransId="{440D1553-AA31-4550-80BB-46BE06AB6B6C}"/>
    <dgm:cxn modelId="{6678CA37-CF90-468C-B111-835EC7530EDA}" srcId="{BA6CFF19-0527-444D-B971-C0864102EF9F}" destId="{6AC0DC8B-2F0E-4D92-8E79-2E0D8C729BA4}" srcOrd="2" destOrd="0" parTransId="{FC36655B-A058-4E48-AB12-21DF2B81BCF6}" sibTransId="{D253098E-8068-42CC-9FCE-DBA9527EE2D0}"/>
    <dgm:cxn modelId="{3090AC65-5442-4E35-B3B3-8E449224F8F2}" srcId="{2F6F0C21-9014-4FD2-AA2F-7BE052B66FC0}" destId="{BA6CFF19-0527-444D-B971-C0864102EF9F}" srcOrd="0" destOrd="0" parTransId="{E023AE2F-E8E2-4338-9449-154DFC05971A}" sibTransId="{5847CBA0-1753-44FD-9A64-CE75D7F57E93}"/>
    <dgm:cxn modelId="{E288C34D-BC36-4E0B-A6AE-1262AC1211C7}" type="presOf" srcId="{C752C69C-F953-407D-9114-707F933E12E1}" destId="{068BF30B-D4FB-43DF-9E47-42A4573CD42A}" srcOrd="0" destOrd="0" presId="urn:microsoft.com/office/officeart/2005/8/layout/hierarchy1"/>
    <dgm:cxn modelId="{0BF7EC75-B77F-4B8F-B277-276EC7907663}" type="presOf" srcId="{23FF9D58-F379-45DE-B09F-2F24AB6EDB5D}" destId="{93C5DB2C-CA31-4F6F-80EB-B9E5BABB9B23}" srcOrd="0" destOrd="0" presId="urn:microsoft.com/office/officeart/2005/8/layout/hierarchy1"/>
    <dgm:cxn modelId="{9BD51856-8F90-4AF7-B8E5-D21335BB0FA3}" srcId="{B76AB02E-A7CF-4044-9BE2-96C1543262FD}" destId="{FF8F22A2-2A78-4A9F-B7F9-D9F19644A0B1}" srcOrd="2" destOrd="0" parTransId="{DE087F7F-CD90-4D0D-A3C4-1357BAE7932E}" sibTransId="{67F400C9-B220-4FA0-A50B-0664BD134C14}"/>
    <dgm:cxn modelId="{1B90ED76-E843-471D-B182-993BBCF4466D}" type="presOf" srcId="{4974AB2D-A6B2-46E6-A62B-79317709BF76}" destId="{192C26DB-96CC-4D9B-BDE5-106EB61222A8}" srcOrd="0" destOrd="0" presId="urn:microsoft.com/office/officeart/2005/8/layout/hierarchy1"/>
    <dgm:cxn modelId="{48171657-32DB-4C0E-AC55-A8287252F804}" type="presOf" srcId="{FF8F22A2-2A78-4A9F-B7F9-D9F19644A0B1}" destId="{C51186DE-1C78-4147-A9B8-95CFB5D30C17}" srcOrd="0" destOrd="0" presId="urn:microsoft.com/office/officeart/2005/8/layout/hierarchy1"/>
    <dgm:cxn modelId="{387C6480-F8C0-4488-9860-772BB159F41F}" type="presOf" srcId="{CDD91FF8-9942-4D1B-9139-2B9EE4C675FF}" destId="{C0418D2B-1E44-4EEC-ADF5-E85527DCF605}" srcOrd="0" destOrd="0" presId="urn:microsoft.com/office/officeart/2005/8/layout/hierarchy1"/>
    <dgm:cxn modelId="{C0193E94-7A79-4AA4-B298-353D74393B58}" type="presOf" srcId="{495A0AA7-4D62-4DD1-8105-78C7E64749F8}" destId="{9D705650-9A7F-48D6-88E6-45F9FB03AD51}" srcOrd="0" destOrd="0" presId="urn:microsoft.com/office/officeart/2005/8/layout/hierarchy1"/>
    <dgm:cxn modelId="{D5500797-E2CE-4DFD-AC10-4C37942C5D46}" type="presOf" srcId="{2F6F0C21-9014-4FD2-AA2F-7BE052B66FC0}" destId="{30760C0D-8B3A-451B-A5E8-A7CD322C7F01}" srcOrd="0" destOrd="0" presId="urn:microsoft.com/office/officeart/2005/8/layout/hierarchy1"/>
    <dgm:cxn modelId="{08B113A0-1A26-4E61-8396-B0F10777E985}" srcId="{BA6CFF19-0527-444D-B971-C0864102EF9F}" destId="{CDD91FF8-9942-4D1B-9139-2B9EE4C675FF}" srcOrd="3" destOrd="0" parTransId="{4974AB2D-A6B2-46E6-A62B-79317709BF76}" sibTransId="{D4C1283F-7E43-481C-9512-ACFF18BFBD62}"/>
    <dgm:cxn modelId="{C6DD01C0-F5B3-47E0-9D23-71D681BC4CC2}" type="presOf" srcId="{FC36655B-A058-4E48-AB12-21DF2B81BCF6}" destId="{523D62E6-29A4-4BDC-95BB-A9C10EA2AA33}" srcOrd="0" destOrd="0" presId="urn:microsoft.com/office/officeart/2005/8/layout/hierarchy1"/>
    <dgm:cxn modelId="{6D65BEC2-231A-4C29-8EEF-CC8E5DB2F74D}" type="presOf" srcId="{09C969D2-C5DB-4E77-BA65-36594CACAF42}" destId="{BFE83303-A407-4162-813E-D252DA55A5D2}" srcOrd="0" destOrd="0" presId="urn:microsoft.com/office/officeart/2005/8/layout/hierarchy1"/>
    <dgm:cxn modelId="{302A8ACB-F78E-42A3-AADA-C15FAE17C4A5}" srcId="{BA6CFF19-0527-444D-B971-C0864102EF9F}" destId="{23FF9D58-F379-45DE-B09F-2F24AB6EDB5D}" srcOrd="0" destOrd="0" parTransId="{495A0AA7-4D62-4DD1-8105-78C7E64749F8}" sibTransId="{43694EF8-BDA9-4B39-BABD-D48665DF0CA2}"/>
    <dgm:cxn modelId="{0EE8E9E7-D513-4C6D-86D5-E08486C65E7B}" type="presOf" srcId="{6AC0DC8B-2F0E-4D92-8E79-2E0D8C729BA4}" destId="{A9131A26-6642-4AFE-A26D-46D852248F80}" srcOrd="0" destOrd="0" presId="urn:microsoft.com/office/officeart/2005/8/layout/hierarchy1"/>
    <dgm:cxn modelId="{697043F1-1066-4A03-9DAC-AD4AC21B12C2}" type="presOf" srcId="{DE087F7F-CD90-4D0D-A3C4-1357BAE7932E}" destId="{2B2C496B-EA25-4A27-939A-3AB8797D9586}" srcOrd="0" destOrd="0" presId="urn:microsoft.com/office/officeart/2005/8/layout/hierarchy1"/>
    <dgm:cxn modelId="{B1B873F6-1512-4185-BEE4-53A5E88F40AA}" type="presOf" srcId="{B4D512C1-80E6-4DF2-8388-F3CDAFE1B98B}" destId="{D07F92F4-E029-42DC-A971-344026CC65D8}" srcOrd="0" destOrd="0" presId="urn:microsoft.com/office/officeart/2005/8/layout/hierarchy1"/>
    <dgm:cxn modelId="{975050FA-CC0B-493F-9C0F-D708AA7485E4}" srcId="{B76AB02E-A7CF-4044-9BE2-96C1543262FD}" destId="{C752C69C-F953-407D-9114-707F933E12E1}" srcOrd="0" destOrd="0" parTransId="{09C969D2-C5DB-4E77-BA65-36594CACAF42}" sibTransId="{29A2491D-7E8D-45E8-8A65-31370299D03F}"/>
    <dgm:cxn modelId="{C9567FFB-5313-41B4-88F0-23884CD91F87}" type="presOf" srcId="{DF35970E-24CA-4EC4-B838-6F5BE94F359E}" destId="{A59BFB66-13AA-4634-9ED3-1E3FCB5B8E4B}" srcOrd="0" destOrd="0" presId="urn:microsoft.com/office/officeart/2005/8/layout/hierarchy1"/>
    <dgm:cxn modelId="{5A0E3DFE-5989-4895-8906-52D180727ED8}" type="presOf" srcId="{BA6CFF19-0527-444D-B971-C0864102EF9F}" destId="{DC1726A4-737E-450C-87F2-9C6E8A7514C9}" srcOrd="0" destOrd="0" presId="urn:microsoft.com/office/officeart/2005/8/layout/hierarchy1"/>
    <dgm:cxn modelId="{F68C8FAD-A405-4D7E-BF3E-6386B8128942}" type="presParOf" srcId="{30760C0D-8B3A-451B-A5E8-A7CD322C7F01}" destId="{97873576-2B43-4EB9-B575-589718123E6D}" srcOrd="0" destOrd="0" presId="urn:microsoft.com/office/officeart/2005/8/layout/hierarchy1"/>
    <dgm:cxn modelId="{A72F05C1-C388-4DE4-8F88-23D53801EFC1}" type="presParOf" srcId="{97873576-2B43-4EB9-B575-589718123E6D}" destId="{9D096FA3-FED7-4438-8AC1-A78983B4FBA6}" srcOrd="0" destOrd="0" presId="urn:microsoft.com/office/officeart/2005/8/layout/hierarchy1"/>
    <dgm:cxn modelId="{B51D9C82-3509-40AC-B31D-5756EC5E784F}" type="presParOf" srcId="{9D096FA3-FED7-4438-8AC1-A78983B4FBA6}" destId="{C9921104-E6E8-480E-8F91-FB3F96EFBEE2}" srcOrd="0" destOrd="0" presId="urn:microsoft.com/office/officeart/2005/8/layout/hierarchy1"/>
    <dgm:cxn modelId="{191D1D6D-EC3F-4E64-A2A3-9F1AAD71C52F}" type="presParOf" srcId="{9D096FA3-FED7-4438-8AC1-A78983B4FBA6}" destId="{DC1726A4-737E-450C-87F2-9C6E8A7514C9}" srcOrd="1" destOrd="0" presId="urn:microsoft.com/office/officeart/2005/8/layout/hierarchy1"/>
    <dgm:cxn modelId="{924A3698-EE32-4B6B-89B1-BAF56B8591BB}" type="presParOf" srcId="{97873576-2B43-4EB9-B575-589718123E6D}" destId="{D0BB5DAE-8443-40D7-9825-2C46D80B66A8}" srcOrd="1" destOrd="0" presId="urn:microsoft.com/office/officeart/2005/8/layout/hierarchy1"/>
    <dgm:cxn modelId="{B27E9340-DFB5-4DB8-B1BA-7BCE3C84A21E}" type="presParOf" srcId="{D0BB5DAE-8443-40D7-9825-2C46D80B66A8}" destId="{9D705650-9A7F-48D6-88E6-45F9FB03AD51}" srcOrd="0" destOrd="0" presId="urn:microsoft.com/office/officeart/2005/8/layout/hierarchy1"/>
    <dgm:cxn modelId="{288E1780-FEED-4001-9E48-60E2548DCAFB}" type="presParOf" srcId="{D0BB5DAE-8443-40D7-9825-2C46D80B66A8}" destId="{5E9E44E3-4434-476F-A2E5-A9EB931DCAD5}" srcOrd="1" destOrd="0" presId="urn:microsoft.com/office/officeart/2005/8/layout/hierarchy1"/>
    <dgm:cxn modelId="{CF916DE2-AF7E-41A5-B3EA-231C1FC1A251}" type="presParOf" srcId="{5E9E44E3-4434-476F-A2E5-A9EB931DCAD5}" destId="{6099530E-6F81-48C5-B9A2-B81E4EEAD019}" srcOrd="0" destOrd="0" presId="urn:microsoft.com/office/officeart/2005/8/layout/hierarchy1"/>
    <dgm:cxn modelId="{8B2D5E34-FF00-4B67-8B27-5EE2F423B33E}" type="presParOf" srcId="{6099530E-6F81-48C5-B9A2-B81E4EEAD019}" destId="{5198C180-C853-4412-828D-4D20DCB77E6F}" srcOrd="0" destOrd="0" presId="urn:microsoft.com/office/officeart/2005/8/layout/hierarchy1"/>
    <dgm:cxn modelId="{D5532CF8-4021-499E-A429-429BF9B25D89}" type="presParOf" srcId="{6099530E-6F81-48C5-B9A2-B81E4EEAD019}" destId="{93C5DB2C-CA31-4F6F-80EB-B9E5BABB9B23}" srcOrd="1" destOrd="0" presId="urn:microsoft.com/office/officeart/2005/8/layout/hierarchy1"/>
    <dgm:cxn modelId="{5088732D-4151-4E40-941B-00019E05A053}" type="presParOf" srcId="{5E9E44E3-4434-476F-A2E5-A9EB931DCAD5}" destId="{1503ED76-9737-4D87-8E70-D2AEFEC7A52F}" srcOrd="1" destOrd="0" presId="urn:microsoft.com/office/officeart/2005/8/layout/hierarchy1"/>
    <dgm:cxn modelId="{BF6B87EC-76F9-4D52-9C3D-FFC46E5A69E2}" type="presParOf" srcId="{D0BB5DAE-8443-40D7-9825-2C46D80B66A8}" destId="{E0668BB5-6A62-4EC4-B6FC-C29936C190B4}" srcOrd="2" destOrd="0" presId="urn:microsoft.com/office/officeart/2005/8/layout/hierarchy1"/>
    <dgm:cxn modelId="{10AFA3DE-50D2-400A-B98D-CF9ED2DF56BD}" type="presParOf" srcId="{D0BB5DAE-8443-40D7-9825-2C46D80B66A8}" destId="{08FCBA65-0CE6-48AB-814F-4D1631263469}" srcOrd="3" destOrd="0" presId="urn:microsoft.com/office/officeart/2005/8/layout/hierarchy1"/>
    <dgm:cxn modelId="{A545133D-4806-4000-84A7-397A3ACB0382}" type="presParOf" srcId="{08FCBA65-0CE6-48AB-814F-4D1631263469}" destId="{1794A732-2866-413E-8F83-2255F156B859}" srcOrd="0" destOrd="0" presId="urn:microsoft.com/office/officeart/2005/8/layout/hierarchy1"/>
    <dgm:cxn modelId="{93A07897-7074-401F-B0E2-93120D976060}" type="presParOf" srcId="{1794A732-2866-413E-8F83-2255F156B859}" destId="{4242D4E1-CDD7-4828-A57A-F34819CE873C}" srcOrd="0" destOrd="0" presId="urn:microsoft.com/office/officeart/2005/8/layout/hierarchy1"/>
    <dgm:cxn modelId="{379020A6-C413-4A14-A52E-54EB11D6B1C4}" type="presParOf" srcId="{1794A732-2866-413E-8F83-2255F156B859}" destId="{D07F92F4-E029-42DC-A971-344026CC65D8}" srcOrd="1" destOrd="0" presId="urn:microsoft.com/office/officeart/2005/8/layout/hierarchy1"/>
    <dgm:cxn modelId="{3FDC449B-7760-4A0B-8148-9247A0E7CA11}" type="presParOf" srcId="{08FCBA65-0CE6-48AB-814F-4D1631263469}" destId="{947479DD-F44A-429C-A71D-4F21AC2B9B62}" srcOrd="1" destOrd="0" presId="urn:microsoft.com/office/officeart/2005/8/layout/hierarchy1"/>
    <dgm:cxn modelId="{0DA17745-EC16-426D-B6B5-2737FBF253ED}" type="presParOf" srcId="{D0BB5DAE-8443-40D7-9825-2C46D80B66A8}" destId="{523D62E6-29A4-4BDC-95BB-A9C10EA2AA33}" srcOrd="4" destOrd="0" presId="urn:microsoft.com/office/officeart/2005/8/layout/hierarchy1"/>
    <dgm:cxn modelId="{DD4FD3E0-B97F-456C-AC74-7954BCF40715}" type="presParOf" srcId="{D0BB5DAE-8443-40D7-9825-2C46D80B66A8}" destId="{52C1F31B-704F-4468-AC7B-2FA3A6CE7AB0}" srcOrd="5" destOrd="0" presId="urn:microsoft.com/office/officeart/2005/8/layout/hierarchy1"/>
    <dgm:cxn modelId="{4FACF739-6E53-404A-9BDC-2AC2A704CC7D}" type="presParOf" srcId="{52C1F31B-704F-4468-AC7B-2FA3A6CE7AB0}" destId="{6E8D2A67-5B01-4E5F-B17B-16711A48E2CF}" srcOrd="0" destOrd="0" presId="urn:microsoft.com/office/officeart/2005/8/layout/hierarchy1"/>
    <dgm:cxn modelId="{67A00673-EBCF-41DA-B764-BDF774D2A3AC}" type="presParOf" srcId="{6E8D2A67-5B01-4E5F-B17B-16711A48E2CF}" destId="{BEF95AB9-EF94-4424-BCAB-E200620D2401}" srcOrd="0" destOrd="0" presId="urn:microsoft.com/office/officeart/2005/8/layout/hierarchy1"/>
    <dgm:cxn modelId="{5A567595-097A-442D-A64E-0470692AD725}" type="presParOf" srcId="{6E8D2A67-5B01-4E5F-B17B-16711A48E2CF}" destId="{A9131A26-6642-4AFE-A26D-46D852248F80}" srcOrd="1" destOrd="0" presId="urn:microsoft.com/office/officeart/2005/8/layout/hierarchy1"/>
    <dgm:cxn modelId="{74BF983D-064E-4D28-93FF-75652AD89FA2}" type="presParOf" srcId="{52C1F31B-704F-4468-AC7B-2FA3A6CE7AB0}" destId="{CCCEBACC-7423-4A52-A2FD-5A498D87C478}" srcOrd="1" destOrd="0" presId="urn:microsoft.com/office/officeart/2005/8/layout/hierarchy1"/>
    <dgm:cxn modelId="{8DDD1754-71D6-49E4-AC1C-CB444D8FACC9}" type="presParOf" srcId="{D0BB5DAE-8443-40D7-9825-2C46D80B66A8}" destId="{192C26DB-96CC-4D9B-BDE5-106EB61222A8}" srcOrd="6" destOrd="0" presId="urn:microsoft.com/office/officeart/2005/8/layout/hierarchy1"/>
    <dgm:cxn modelId="{75B3CBCB-79BF-4DBF-99FB-2833DE5D6C9E}" type="presParOf" srcId="{D0BB5DAE-8443-40D7-9825-2C46D80B66A8}" destId="{BD5CE084-29D6-45C7-ABD5-2CD2388E57C6}" srcOrd="7" destOrd="0" presId="urn:microsoft.com/office/officeart/2005/8/layout/hierarchy1"/>
    <dgm:cxn modelId="{36CE5BA5-19CE-49B0-83F9-60C1FEF210FD}" type="presParOf" srcId="{BD5CE084-29D6-45C7-ABD5-2CD2388E57C6}" destId="{548CA412-B999-4A0C-AE83-8BB708977240}" srcOrd="0" destOrd="0" presId="urn:microsoft.com/office/officeart/2005/8/layout/hierarchy1"/>
    <dgm:cxn modelId="{8E31CBDB-6667-4EA1-B7F3-08922BADB35F}" type="presParOf" srcId="{548CA412-B999-4A0C-AE83-8BB708977240}" destId="{3C36F5F3-AC18-4D6E-BCC9-8BB58F340561}" srcOrd="0" destOrd="0" presId="urn:microsoft.com/office/officeart/2005/8/layout/hierarchy1"/>
    <dgm:cxn modelId="{BA3CF1DC-0F6C-43E5-BC67-E8558626F2D3}" type="presParOf" srcId="{548CA412-B999-4A0C-AE83-8BB708977240}" destId="{C0418D2B-1E44-4EEC-ADF5-E85527DCF605}" srcOrd="1" destOrd="0" presId="urn:microsoft.com/office/officeart/2005/8/layout/hierarchy1"/>
    <dgm:cxn modelId="{310B9A87-31B8-40B8-A4E7-78EB651533F4}" type="presParOf" srcId="{BD5CE084-29D6-45C7-ABD5-2CD2388E57C6}" destId="{7338A421-F24C-4764-AB01-73CE85F21319}" srcOrd="1" destOrd="0" presId="urn:microsoft.com/office/officeart/2005/8/layout/hierarchy1"/>
    <dgm:cxn modelId="{A7C4F223-4759-40C1-AE0D-C51AC2F4450E}" type="presParOf" srcId="{30760C0D-8B3A-451B-A5E8-A7CD322C7F01}" destId="{B994E407-E69D-406D-9541-CBD757536545}" srcOrd="1" destOrd="0" presId="urn:microsoft.com/office/officeart/2005/8/layout/hierarchy1"/>
    <dgm:cxn modelId="{4B6EC998-8CB5-4B39-AE90-B488D853DE8A}" type="presParOf" srcId="{B994E407-E69D-406D-9541-CBD757536545}" destId="{D1366DD8-9FC6-45C0-BA95-896B27FD76E6}" srcOrd="0" destOrd="0" presId="urn:microsoft.com/office/officeart/2005/8/layout/hierarchy1"/>
    <dgm:cxn modelId="{D2BECC35-61A5-4EE9-9878-576E5ACDA434}" type="presParOf" srcId="{D1366DD8-9FC6-45C0-BA95-896B27FD76E6}" destId="{C0E762E5-4AD8-402E-A42C-E72C5C311EA3}" srcOrd="0" destOrd="0" presId="urn:microsoft.com/office/officeart/2005/8/layout/hierarchy1"/>
    <dgm:cxn modelId="{0E49C89D-8CF3-468C-9A7F-8DC5465FB0F3}" type="presParOf" srcId="{D1366DD8-9FC6-45C0-BA95-896B27FD76E6}" destId="{4FAE50AE-DDC6-4DF4-9EB5-965E9107B6D6}" srcOrd="1" destOrd="0" presId="urn:microsoft.com/office/officeart/2005/8/layout/hierarchy1"/>
    <dgm:cxn modelId="{7C6CAB49-D99F-436D-80FD-EBDAAFDFE69D}" type="presParOf" srcId="{B994E407-E69D-406D-9541-CBD757536545}" destId="{02FDAFA0-93AB-4BA2-A304-0BD0CA0F488F}" srcOrd="1" destOrd="0" presId="urn:microsoft.com/office/officeart/2005/8/layout/hierarchy1"/>
    <dgm:cxn modelId="{2F53BA3D-6A4A-4B75-80E8-3B7F1F265DD6}" type="presParOf" srcId="{02FDAFA0-93AB-4BA2-A304-0BD0CA0F488F}" destId="{BFE83303-A407-4162-813E-D252DA55A5D2}" srcOrd="0" destOrd="0" presId="urn:microsoft.com/office/officeart/2005/8/layout/hierarchy1"/>
    <dgm:cxn modelId="{82A042B5-1D6D-457B-AC99-6352931C0846}" type="presParOf" srcId="{02FDAFA0-93AB-4BA2-A304-0BD0CA0F488F}" destId="{DCB6EB85-DA94-4970-8E68-B288EE2ECB07}" srcOrd="1" destOrd="0" presId="urn:microsoft.com/office/officeart/2005/8/layout/hierarchy1"/>
    <dgm:cxn modelId="{17AB6C04-50F9-4554-860F-63302A5E2611}" type="presParOf" srcId="{DCB6EB85-DA94-4970-8E68-B288EE2ECB07}" destId="{C6F07890-34D5-4D6D-8D99-231353F9DE9B}" srcOrd="0" destOrd="0" presId="urn:microsoft.com/office/officeart/2005/8/layout/hierarchy1"/>
    <dgm:cxn modelId="{B0668507-37A7-49DC-8346-E1308254680C}" type="presParOf" srcId="{C6F07890-34D5-4D6D-8D99-231353F9DE9B}" destId="{AC1224E2-6550-44C8-9DEF-53B99D7E35E0}" srcOrd="0" destOrd="0" presId="urn:microsoft.com/office/officeart/2005/8/layout/hierarchy1"/>
    <dgm:cxn modelId="{FF01304D-6D63-4C6C-82EF-25F1D7A7DBC8}" type="presParOf" srcId="{C6F07890-34D5-4D6D-8D99-231353F9DE9B}" destId="{068BF30B-D4FB-43DF-9E47-42A4573CD42A}" srcOrd="1" destOrd="0" presId="urn:microsoft.com/office/officeart/2005/8/layout/hierarchy1"/>
    <dgm:cxn modelId="{3F1E0D57-EA1D-40B4-A629-3F92CB7D4F28}" type="presParOf" srcId="{DCB6EB85-DA94-4970-8E68-B288EE2ECB07}" destId="{34366C6C-0D91-407E-9C9E-2282A34B4836}" srcOrd="1" destOrd="0" presId="urn:microsoft.com/office/officeart/2005/8/layout/hierarchy1"/>
    <dgm:cxn modelId="{8A0EE4B3-8BFB-4DAF-8AA6-14F52C56FFEF}" type="presParOf" srcId="{02FDAFA0-93AB-4BA2-A304-0BD0CA0F488F}" destId="{7637B730-3D62-484A-A1BA-3F805DBF7CAB}" srcOrd="2" destOrd="0" presId="urn:microsoft.com/office/officeart/2005/8/layout/hierarchy1"/>
    <dgm:cxn modelId="{8C78544E-34AB-4DD0-BFF5-C939A68EF9BC}" type="presParOf" srcId="{02FDAFA0-93AB-4BA2-A304-0BD0CA0F488F}" destId="{F3788144-4866-4B86-A0B6-1FEDAD2C46BA}" srcOrd="3" destOrd="0" presId="urn:microsoft.com/office/officeart/2005/8/layout/hierarchy1"/>
    <dgm:cxn modelId="{5310026B-50BB-485A-A777-AA7C83E81DA1}" type="presParOf" srcId="{F3788144-4866-4B86-A0B6-1FEDAD2C46BA}" destId="{9553F750-CD30-4AA6-841F-857597814FE2}" srcOrd="0" destOrd="0" presId="urn:microsoft.com/office/officeart/2005/8/layout/hierarchy1"/>
    <dgm:cxn modelId="{5B9BFAB0-78A3-49BF-BA12-A92A0679F1CF}" type="presParOf" srcId="{9553F750-CD30-4AA6-841F-857597814FE2}" destId="{D1D7893B-797A-43CD-8AB9-B03544EC50B7}" srcOrd="0" destOrd="0" presId="urn:microsoft.com/office/officeart/2005/8/layout/hierarchy1"/>
    <dgm:cxn modelId="{661D12AE-896E-40A3-8B45-392A176DB838}" type="presParOf" srcId="{9553F750-CD30-4AA6-841F-857597814FE2}" destId="{A59BFB66-13AA-4634-9ED3-1E3FCB5B8E4B}" srcOrd="1" destOrd="0" presId="urn:microsoft.com/office/officeart/2005/8/layout/hierarchy1"/>
    <dgm:cxn modelId="{7BFB7893-3ECB-471E-A310-547A9A93D7F7}" type="presParOf" srcId="{F3788144-4866-4B86-A0B6-1FEDAD2C46BA}" destId="{5CA666E2-9DF9-420E-A0E2-D9E8B2AA3F9D}" srcOrd="1" destOrd="0" presId="urn:microsoft.com/office/officeart/2005/8/layout/hierarchy1"/>
    <dgm:cxn modelId="{4561467B-DA75-4DB6-A451-63EF1268DB50}" type="presParOf" srcId="{02FDAFA0-93AB-4BA2-A304-0BD0CA0F488F}" destId="{2B2C496B-EA25-4A27-939A-3AB8797D9586}" srcOrd="4" destOrd="0" presId="urn:microsoft.com/office/officeart/2005/8/layout/hierarchy1"/>
    <dgm:cxn modelId="{5444E2C8-98D2-4549-9BB0-DB453608F5AC}" type="presParOf" srcId="{02FDAFA0-93AB-4BA2-A304-0BD0CA0F488F}" destId="{81895A77-F7F1-4C58-ACB6-AAF3A09A21D3}" srcOrd="5" destOrd="0" presId="urn:microsoft.com/office/officeart/2005/8/layout/hierarchy1"/>
    <dgm:cxn modelId="{61EDFBE8-CDAF-4D88-8A95-F3D9A3DFCCD1}" type="presParOf" srcId="{81895A77-F7F1-4C58-ACB6-AAF3A09A21D3}" destId="{5FB05214-A681-4FD0-AAA1-A47B5B2895CC}" srcOrd="0" destOrd="0" presId="urn:microsoft.com/office/officeart/2005/8/layout/hierarchy1"/>
    <dgm:cxn modelId="{07790A1E-5502-4B88-829A-92E8D85148A0}" type="presParOf" srcId="{5FB05214-A681-4FD0-AAA1-A47B5B2895CC}" destId="{8F69AE03-ADDF-4EDA-AFFD-1762D03D78DF}" srcOrd="0" destOrd="0" presId="urn:microsoft.com/office/officeart/2005/8/layout/hierarchy1"/>
    <dgm:cxn modelId="{04C922A1-DE84-475B-9EFF-E74CDA25B6B5}" type="presParOf" srcId="{5FB05214-A681-4FD0-AAA1-A47B5B2895CC}" destId="{C51186DE-1C78-4147-A9B8-95CFB5D30C17}" srcOrd="1" destOrd="0" presId="urn:microsoft.com/office/officeart/2005/8/layout/hierarchy1"/>
    <dgm:cxn modelId="{EECE9EC4-AAD9-4421-B60D-2773AFAE0F65}" type="presParOf" srcId="{81895A77-F7F1-4C58-ACB6-AAF3A09A21D3}" destId="{31EBA1F3-5E47-4400-ADB1-122DBE79B1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By Business Domain and subdomain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000" dirty="0"/>
            <a:t>Decomposition Pattern : By Business Domain &amp; Sub Domain</a:t>
          </a: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F5E9BA-229D-47B0-9471-F686D6E4D8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E43A3A9A-21C0-4476-AEA2-87AE530ACE2B}">
      <dgm:prSet/>
      <dgm:spPr/>
      <dgm:t>
        <a:bodyPr/>
        <a:lstStyle/>
        <a:p>
          <a:r>
            <a:rPr lang="en-IN" dirty="0"/>
            <a:t>There are 2 kinds of project under microservices</a:t>
          </a:r>
        </a:p>
      </dgm:t>
    </dgm:pt>
    <dgm:pt modelId="{24AF1689-1019-4471-9757-E02F8C5D675D}" type="parTrans" cxnId="{E0C83CB6-913F-44EF-8FC7-89045F1DFD2B}">
      <dgm:prSet/>
      <dgm:spPr/>
      <dgm:t>
        <a:bodyPr/>
        <a:lstStyle/>
        <a:p>
          <a:endParaRPr lang="en-IN"/>
        </a:p>
      </dgm:t>
    </dgm:pt>
    <dgm:pt modelId="{18672D53-3CB6-46E1-B261-20F9215EB56F}" type="sibTrans" cxnId="{E0C83CB6-913F-44EF-8FC7-89045F1DFD2B}">
      <dgm:prSet/>
      <dgm:spPr/>
      <dgm:t>
        <a:bodyPr/>
        <a:lstStyle/>
        <a:p>
          <a:endParaRPr lang="en-IN"/>
        </a:p>
      </dgm:t>
    </dgm:pt>
    <dgm:pt modelId="{AFD6DF27-51AE-43BD-9E35-CA609F12C739}" type="pres">
      <dgm:prSet presAssocID="{10F5E9BA-229D-47B0-9471-F686D6E4D8F5}" presName="linear" presStyleCnt="0">
        <dgm:presLayoutVars>
          <dgm:animLvl val="lvl"/>
          <dgm:resizeHandles val="exact"/>
        </dgm:presLayoutVars>
      </dgm:prSet>
      <dgm:spPr/>
    </dgm:pt>
    <dgm:pt modelId="{9ED726EA-2FEF-4AF9-9FCA-0F43DA71864F}" type="pres">
      <dgm:prSet presAssocID="{E43A3A9A-21C0-4476-AEA2-87AE530ACE2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8C33038-DD5C-40BD-A7BA-2597905FCD81}" type="presOf" srcId="{E43A3A9A-21C0-4476-AEA2-87AE530ACE2B}" destId="{9ED726EA-2FEF-4AF9-9FCA-0F43DA71864F}" srcOrd="0" destOrd="0" presId="urn:microsoft.com/office/officeart/2005/8/layout/vList2"/>
    <dgm:cxn modelId="{E0C83CB6-913F-44EF-8FC7-89045F1DFD2B}" srcId="{10F5E9BA-229D-47B0-9471-F686D6E4D8F5}" destId="{E43A3A9A-21C0-4476-AEA2-87AE530ACE2B}" srcOrd="0" destOrd="0" parTransId="{24AF1689-1019-4471-9757-E02F8C5D675D}" sibTransId="{18672D53-3CB6-46E1-B261-20F9215EB56F}"/>
    <dgm:cxn modelId="{499138C8-11CC-4F4D-BAEE-A31D710F3EB3}" type="presOf" srcId="{10F5E9BA-229D-47B0-9471-F686D6E4D8F5}" destId="{AFD6DF27-51AE-43BD-9E35-CA609F12C739}" srcOrd="0" destOrd="0" presId="urn:microsoft.com/office/officeart/2005/8/layout/vList2"/>
    <dgm:cxn modelId="{D9E9B913-7C62-4508-9CF3-0647CFFBDCC5}" type="presParOf" srcId="{AFD6DF27-51AE-43BD-9E35-CA609F12C739}" destId="{9ED726EA-2FEF-4AF9-9FCA-0F43DA718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41C4AF6-278E-465E-8697-7EA071EB634D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743C2076-DFB2-4B9A-8727-840F7E634418}">
      <dgm:prSet custT="1"/>
      <dgm:spPr>
        <a:solidFill>
          <a:srgbClr val="A52A2A"/>
        </a:solidFill>
      </dgm:spPr>
      <dgm:t>
        <a:bodyPr/>
        <a:lstStyle/>
        <a:p>
          <a:r>
            <a:rPr lang="en-IN" sz="2400" dirty="0">
              <a:solidFill>
                <a:schemeClr val="bg1"/>
              </a:solidFill>
            </a:rPr>
            <a:t>Monolithic to Microservices </a:t>
          </a:r>
          <a:r>
            <a:rPr lang="en-IN" sz="3200" dirty="0">
              <a:solidFill>
                <a:srgbClr val="A9A9A9"/>
              </a:solidFill>
            </a:rPr>
            <a:t>– </a:t>
          </a:r>
          <a:r>
            <a:rPr lang="en-IN" sz="3200" dirty="0">
              <a:solidFill>
                <a:schemeClr val="bg1"/>
              </a:solidFill>
            </a:rPr>
            <a:t>Brown Field Projects</a:t>
          </a:r>
        </a:p>
      </dgm:t>
    </dgm:pt>
    <dgm:pt modelId="{02C59FB2-620F-4678-976F-7344B0CDC6D8}" type="parTrans" cxnId="{A1BD7E69-59E2-47CE-BFAB-83F7C6B802C8}">
      <dgm:prSet/>
      <dgm:spPr/>
      <dgm:t>
        <a:bodyPr/>
        <a:lstStyle/>
        <a:p>
          <a:endParaRPr lang="en-IN"/>
        </a:p>
      </dgm:t>
    </dgm:pt>
    <dgm:pt modelId="{17D4510F-A927-4370-A581-640C64AC2CD1}" type="sibTrans" cxnId="{A1BD7E69-59E2-47CE-BFAB-83F7C6B802C8}">
      <dgm:prSet/>
      <dgm:spPr/>
      <dgm:t>
        <a:bodyPr/>
        <a:lstStyle/>
        <a:p>
          <a:endParaRPr lang="en-IN"/>
        </a:p>
      </dgm:t>
    </dgm:pt>
    <dgm:pt modelId="{D18F581B-CD0A-493D-9C27-FAF0D6F82BCE}">
      <dgm:prSet custT="1"/>
      <dgm:spPr>
        <a:solidFill>
          <a:srgbClr val="00B050"/>
        </a:solidFill>
      </dgm:spPr>
      <dgm:t>
        <a:bodyPr/>
        <a:lstStyle/>
        <a:p>
          <a:r>
            <a:rPr lang="en-IN" sz="1800" dirty="0">
              <a:solidFill>
                <a:schemeClr val="bg1"/>
              </a:solidFill>
            </a:rPr>
            <a:t>Microservices in nature from scratch – </a:t>
          </a:r>
          <a:r>
            <a:rPr lang="en-IN" sz="2000" dirty="0">
              <a:solidFill>
                <a:schemeClr val="bg1"/>
              </a:solidFill>
            </a:rPr>
            <a:t>Green Field Projects</a:t>
          </a:r>
          <a:endParaRPr lang="en-IN" sz="1800" dirty="0">
            <a:solidFill>
              <a:schemeClr val="bg1"/>
            </a:solidFill>
          </a:endParaRPr>
        </a:p>
      </dgm:t>
    </dgm:pt>
    <dgm:pt modelId="{EF324895-C6E9-45FF-B335-22ED78BE1270}" type="parTrans" cxnId="{B6D926B3-7F5D-475C-A8B3-FB2BAB9ECB15}">
      <dgm:prSet/>
      <dgm:spPr/>
      <dgm:t>
        <a:bodyPr/>
        <a:lstStyle/>
        <a:p>
          <a:endParaRPr lang="en-IN"/>
        </a:p>
      </dgm:t>
    </dgm:pt>
    <dgm:pt modelId="{86C14E25-B966-4D91-A60E-40CB3955BEA1}" type="sibTrans" cxnId="{B6D926B3-7F5D-475C-A8B3-FB2BAB9ECB15}">
      <dgm:prSet/>
      <dgm:spPr/>
      <dgm:t>
        <a:bodyPr/>
        <a:lstStyle/>
        <a:p>
          <a:endParaRPr lang="en-IN"/>
        </a:p>
      </dgm:t>
    </dgm:pt>
    <dgm:pt modelId="{E0F3BD81-4665-4C54-8919-CA8A7EA06ADC}" type="pres">
      <dgm:prSet presAssocID="{B41C4AF6-278E-465E-8697-7EA071EB634D}" presName="compositeShape" presStyleCnt="0">
        <dgm:presLayoutVars>
          <dgm:chMax val="7"/>
          <dgm:dir/>
          <dgm:resizeHandles val="exact"/>
        </dgm:presLayoutVars>
      </dgm:prSet>
      <dgm:spPr/>
    </dgm:pt>
    <dgm:pt modelId="{FD783A52-0A1B-447C-A32B-BD994FD45530}" type="pres">
      <dgm:prSet presAssocID="{743C2076-DFB2-4B9A-8727-840F7E634418}" presName="circ1" presStyleLbl="vennNode1" presStyleIdx="0" presStyleCnt="2" custScaleX="113684" custScaleY="87192" custLinFactNeighborX="-31442" custLinFactNeighborY="514"/>
      <dgm:spPr/>
    </dgm:pt>
    <dgm:pt modelId="{245E8CE6-9C58-467E-BFCF-B4F8C7F2913D}" type="pres">
      <dgm:prSet presAssocID="{743C2076-DFB2-4B9A-8727-840F7E63441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8C4BD41-AC77-4767-A0A0-894E57C6FB64}" type="pres">
      <dgm:prSet presAssocID="{D18F581B-CD0A-493D-9C27-FAF0D6F82BCE}" presName="circ2" presStyleLbl="vennNode1" presStyleIdx="1" presStyleCnt="2" custScaleX="70829" custScaleY="73719" custLinFactNeighborX="13964" custLinFactNeighborY="514"/>
      <dgm:spPr/>
    </dgm:pt>
    <dgm:pt modelId="{35CBAAE8-A61B-4310-AF9A-1FA96CDBAEF9}" type="pres">
      <dgm:prSet presAssocID="{D18F581B-CD0A-493D-9C27-FAF0D6F82BC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7143E2A-809B-4375-8047-00FED89BE3CF}" type="presOf" srcId="{743C2076-DFB2-4B9A-8727-840F7E634418}" destId="{FD783A52-0A1B-447C-A32B-BD994FD45530}" srcOrd="0" destOrd="0" presId="urn:microsoft.com/office/officeart/2005/8/layout/venn1"/>
    <dgm:cxn modelId="{B74E4835-4F16-4635-BF31-D6528EE0CFB9}" type="presOf" srcId="{B41C4AF6-278E-465E-8697-7EA071EB634D}" destId="{E0F3BD81-4665-4C54-8919-CA8A7EA06ADC}" srcOrd="0" destOrd="0" presId="urn:microsoft.com/office/officeart/2005/8/layout/venn1"/>
    <dgm:cxn modelId="{32B2C05E-4F21-4F0E-9031-9504B6AC8C09}" type="presOf" srcId="{D18F581B-CD0A-493D-9C27-FAF0D6F82BCE}" destId="{C8C4BD41-AC77-4767-A0A0-894E57C6FB64}" srcOrd="0" destOrd="0" presId="urn:microsoft.com/office/officeart/2005/8/layout/venn1"/>
    <dgm:cxn modelId="{A1BD7E69-59E2-47CE-BFAB-83F7C6B802C8}" srcId="{B41C4AF6-278E-465E-8697-7EA071EB634D}" destId="{743C2076-DFB2-4B9A-8727-840F7E634418}" srcOrd="0" destOrd="0" parTransId="{02C59FB2-620F-4678-976F-7344B0CDC6D8}" sibTransId="{17D4510F-A927-4370-A581-640C64AC2CD1}"/>
    <dgm:cxn modelId="{B6D926B3-7F5D-475C-A8B3-FB2BAB9ECB15}" srcId="{B41C4AF6-278E-465E-8697-7EA071EB634D}" destId="{D18F581B-CD0A-493D-9C27-FAF0D6F82BCE}" srcOrd="1" destOrd="0" parTransId="{EF324895-C6E9-45FF-B335-22ED78BE1270}" sibTransId="{86C14E25-B966-4D91-A60E-40CB3955BEA1}"/>
    <dgm:cxn modelId="{FFD5C8C7-38DE-45C4-8E6E-AE964C7242C8}" type="presOf" srcId="{D18F581B-CD0A-493D-9C27-FAF0D6F82BCE}" destId="{35CBAAE8-A61B-4310-AF9A-1FA96CDBAEF9}" srcOrd="1" destOrd="0" presId="urn:microsoft.com/office/officeart/2005/8/layout/venn1"/>
    <dgm:cxn modelId="{031DACD1-7FA2-40A9-9BD6-0885FD3CFA4D}" type="presOf" srcId="{743C2076-DFB2-4B9A-8727-840F7E634418}" destId="{245E8CE6-9C58-467E-BFCF-B4F8C7F2913D}" srcOrd="1" destOrd="0" presId="urn:microsoft.com/office/officeart/2005/8/layout/venn1"/>
    <dgm:cxn modelId="{E6D2945B-98D1-4BD9-ADF5-1E1C55E20EA6}" type="presParOf" srcId="{E0F3BD81-4665-4C54-8919-CA8A7EA06ADC}" destId="{FD783A52-0A1B-447C-A32B-BD994FD45530}" srcOrd="0" destOrd="0" presId="urn:microsoft.com/office/officeart/2005/8/layout/venn1"/>
    <dgm:cxn modelId="{C8834E1D-08B3-43CC-B5B6-62A31B0B2D64}" type="presParOf" srcId="{E0F3BD81-4665-4C54-8919-CA8A7EA06ADC}" destId="{245E8CE6-9C58-467E-BFCF-B4F8C7F2913D}" srcOrd="1" destOrd="0" presId="urn:microsoft.com/office/officeart/2005/8/layout/venn1"/>
    <dgm:cxn modelId="{259E4AB8-5308-4A1B-80EB-82CC0209DE9C}" type="presParOf" srcId="{E0F3BD81-4665-4C54-8919-CA8A7EA06ADC}" destId="{C8C4BD41-AC77-4767-A0A0-894E57C6FB64}" srcOrd="2" destOrd="0" presId="urn:microsoft.com/office/officeart/2005/8/layout/venn1"/>
    <dgm:cxn modelId="{BA1251C9-A3A9-427E-9473-9B6B3F848E20}" type="presParOf" srcId="{E0F3BD81-4665-4C54-8919-CA8A7EA06ADC}" destId="{35CBAAE8-A61B-4310-AF9A-1FA96CDBAEF9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3B92D4-3F1F-4A9A-A17A-515D1CBC107C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/>
      <dgm:spPr/>
      <dgm:t>
        <a:bodyPr/>
        <a:lstStyle/>
        <a:p>
          <a:endParaRPr lang="en-IN"/>
        </a:p>
      </dgm:t>
    </dgm:pt>
    <dgm:pt modelId="{CB7E1BFC-D129-469A-A77F-FFE7F322A059}">
      <dgm:prSet/>
      <dgm:spPr/>
      <dgm:t>
        <a:bodyPr/>
        <a:lstStyle/>
        <a:p>
          <a:r>
            <a:rPr lang="en-IN" dirty="0"/>
            <a:t>Easy to scale by having multiple copy of same application(horizontal scaling)</a:t>
          </a:r>
        </a:p>
      </dgm:t>
    </dgm:pt>
    <dgm:pt modelId="{5027C309-C5B8-468A-8695-1374B3A25E90}" type="parTrans" cxnId="{E3B390F0-E28B-4F68-9EE3-8853D2CC9E1F}">
      <dgm:prSet/>
      <dgm:spPr/>
      <dgm:t>
        <a:bodyPr/>
        <a:lstStyle/>
        <a:p>
          <a:endParaRPr lang="en-IN"/>
        </a:p>
      </dgm:t>
    </dgm:pt>
    <dgm:pt modelId="{FA377EB8-4C4D-46DD-9E9C-6578D5D053E5}" type="sibTrans" cxnId="{E3B390F0-E28B-4F68-9EE3-8853D2CC9E1F}">
      <dgm:prSet/>
      <dgm:spPr/>
      <dgm:t>
        <a:bodyPr/>
        <a:lstStyle/>
        <a:p>
          <a:endParaRPr lang="en-IN"/>
        </a:p>
      </dgm:t>
    </dgm:pt>
    <dgm:pt modelId="{EE55A12E-0688-45D9-8B06-E4D22D7D8C13}">
      <dgm:prSet/>
      <dgm:spPr/>
      <dgm:t>
        <a:bodyPr/>
        <a:lstStyle/>
        <a:p>
          <a:r>
            <a:rPr lang="en-IN"/>
            <a:t>Less technicality</a:t>
          </a:r>
        </a:p>
      </dgm:t>
    </dgm:pt>
    <dgm:pt modelId="{1203E1E3-2F79-4EDE-B60D-2BCE7E6D6532}" type="parTrans" cxnId="{F7CE3763-AC8D-4739-95A1-AE7B3BF32FDB}">
      <dgm:prSet/>
      <dgm:spPr/>
      <dgm:t>
        <a:bodyPr/>
        <a:lstStyle/>
        <a:p>
          <a:endParaRPr lang="en-IN"/>
        </a:p>
      </dgm:t>
    </dgm:pt>
    <dgm:pt modelId="{E9AC9D87-2D43-4375-8D89-2F381A30B982}" type="sibTrans" cxnId="{F7CE3763-AC8D-4739-95A1-AE7B3BF32FDB}">
      <dgm:prSet/>
      <dgm:spPr/>
      <dgm:t>
        <a:bodyPr/>
        <a:lstStyle/>
        <a:p>
          <a:endParaRPr lang="en-IN"/>
        </a:p>
      </dgm:t>
    </dgm:pt>
    <dgm:pt modelId="{CEE4FBE4-E791-48ED-8DD5-ECB0C2CA1910}">
      <dgm:prSet/>
      <dgm:spPr/>
      <dgm:t>
        <a:bodyPr/>
        <a:lstStyle/>
        <a:p>
          <a:r>
            <a:rPr lang="en-IN"/>
            <a:t>Better for small scale apps</a:t>
          </a:r>
        </a:p>
      </dgm:t>
    </dgm:pt>
    <dgm:pt modelId="{1868D989-21B4-4EC0-B5CB-B15F77B6D0FD}" type="parTrans" cxnId="{8A84B58E-F421-403C-883C-6FEE36B8974A}">
      <dgm:prSet/>
      <dgm:spPr/>
      <dgm:t>
        <a:bodyPr/>
        <a:lstStyle/>
        <a:p>
          <a:endParaRPr lang="en-IN"/>
        </a:p>
      </dgm:t>
    </dgm:pt>
    <dgm:pt modelId="{918C6100-7203-4544-A418-47E176340674}" type="sibTrans" cxnId="{8A84B58E-F421-403C-883C-6FEE36B8974A}">
      <dgm:prSet/>
      <dgm:spPr/>
      <dgm:t>
        <a:bodyPr/>
        <a:lstStyle/>
        <a:p>
          <a:endParaRPr lang="en-IN"/>
        </a:p>
      </dgm:t>
    </dgm:pt>
    <dgm:pt modelId="{ECE6B9FE-0645-447C-B761-D70D80CF5EB9}" type="pres">
      <dgm:prSet presAssocID="{F63B92D4-3F1F-4A9A-A17A-515D1CBC107C}" presName="linear" presStyleCnt="0">
        <dgm:presLayoutVars>
          <dgm:animLvl val="lvl"/>
          <dgm:resizeHandles val="exact"/>
        </dgm:presLayoutVars>
      </dgm:prSet>
      <dgm:spPr/>
    </dgm:pt>
    <dgm:pt modelId="{4B10A19B-A679-48BF-A4DC-3BD4DC25C656}" type="pres">
      <dgm:prSet presAssocID="{CB7E1BFC-D129-469A-A77F-FFE7F322A05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AEAA6B-2B43-433A-9164-42C99D782F69}" type="pres">
      <dgm:prSet presAssocID="{FA377EB8-4C4D-46DD-9E9C-6578D5D053E5}" presName="spacer" presStyleCnt="0"/>
      <dgm:spPr/>
    </dgm:pt>
    <dgm:pt modelId="{53AA90FC-DCDF-4B33-9026-7FACC41C2D6C}" type="pres">
      <dgm:prSet presAssocID="{EE55A12E-0688-45D9-8B06-E4D22D7D8C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2A9326-87B7-47A4-8C39-9542883251B1}" type="pres">
      <dgm:prSet presAssocID="{E9AC9D87-2D43-4375-8D89-2F381A30B982}" presName="spacer" presStyleCnt="0"/>
      <dgm:spPr/>
    </dgm:pt>
    <dgm:pt modelId="{D8AE68B2-91D4-403F-AFBD-3F6B1996393E}" type="pres">
      <dgm:prSet presAssocID="{CEE4FBE4-E791-48ED-8DD5-ECB0C2CA191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223D917-4B51-4F36-8544-4E5271563C6D}" type="presOf" srcId="{F63B92D4-3F1F-4A9A-A17A-515D1CBC107C}" destId="{ECE6B9FE-0645-447C-B761-D70D80CF5EB9}" srcOrd="0" destOrd="0" presId="urn:microsoft.com/office/officeart/2005/8/layout/vList2"/>
    <dgm:cxn modelId="{42D81F3F-C7E5-45E5-B28C-95F255039F44}" type="presOf" srcId="{EE55A12E-0688-45D9-8B06-E4D22D7D8C13}" destId="{53AA90FC-DCDF-4B33-9026-7FACC41C2D6C}" srcOrd="0" destOrd="0" presId="urn:microsoft.com/office/officeart/2005/8/layout/vList2"/>
    <dgm:cxn modelId="{F7CE3763-AC8D-4739-95A1-AE7B3BF32FDB}" srcId="{F63B92D4-3F1F-4A9A-A17A-515D1CBC107C}" destId="{EE55A12E-0688-45D9-8B06-E4D22D7D8C13}" srcOrd="1" destOrd="0" parTransId="{1203E1E3-2F79-4EDE-B60D-2BCE7E6D6532}" sibTransId="{E9AC9D87-2D43-4375-8D89-2F381A30B982}"/>
    <dgm:cxn modelId="{8A84B58E-F421-403C-883C-6FEE36B8974A}" srcId="{F63B92D4-3F1F-4A9A-A17A-515D1CBC107C}" destId="{CEE4FBE4-E791-48ED-8DD5-ECB0C2CA1910}" srcOrd="2" destOrd="0" parTransId="{1868D989-21B4-4EC0-B5CB-B15F77B6D0FD}" sibTransId="{918C6100-7203-4544-A418-47E176340674}"/>
    <dgm:cxn modelId="{AEDC2FC5-C800-4A29-A8AC-6F1E9130F665}" type="presOf" srcId="{CEE4FBE4-E791-48ED-8DD5-ECB0C2CA1910}" destId="{D8AE68B2-91D4-403F-AFBD-3F6B1996393E}" srcOrd="0" destOrd="0" presId="urn:microsoft.com/office/officeart/2005/8/layout/vList2"/>
    <dgm:cxn modelId="{3BEB35E1-AD82-4C38-8E03-61E60DCAA9A3}" type="presOf" srcId="{CB7E1BFC-D129-469A-A77F-FFE7F322A059}" destId="{4B10A19B-A679-48BF-A4DC-3BD4DC25C656}" srcOrd="0" destOrd="0" presId="urn:microsoft.com/office/officeart/2005/8/layout/vList2"/>
    <dgm:cxn modelId="{E3B390F0-E28B-4F68-9EE3-8853D2CC9E1F}" srcId="{F63B92D4-3F1F-4A9A-A17A-515D1CBC107C}" destId="{CB7E1BFC-D129-469A-A77F-FFE7F322A059}" srcOrd="0" destOrd="0" parTransId="{5027C309-C5B8-468A-8695-1374B3A25E90}" sibTransId="{FA377EB8-4C4D-46DD-9E9C-6578D5D053E5}"/>
    <dgm:cxn modelId="{B253C252-F1A2-4F36-B334-04056E0CA602}" type="presParOf" srcId="{ECE6B9FE-0645-447C-B761-D70D80CF5EB9}" destId="{4B10A19B-A679-48BF-A4DC-3BD4DC25C656}" srcOrd="0" destOrd="0" presId="urn:microsoft.com/office/officeart/2005/8/layout/vList2"/>
    <dgm:cxn modelId="{6B28D72B-CB74-4158-B428-9F079BF4BFD3}" type="presParOf" srcId="{ECE6B9FE-0645-447C-B761-D70D80CF5EB9}" destId="{7CAEAA6B-2B43-433A-9164-42C99D782F69}" srcOrd="1" destOrd="0" presId="urn:microsoft.com/office/officeart/2005/8/layout/vList2"/>
    <dgm:cxn modelId="{74F7A10B-3C43-4B89-B357-70D15A7FCFE1}" type="presParOf" srcId="{ECE6B9FE-0645-447C-B761-D70D80CF5EB9}" destId="{53AA90FC-DCDF-4B33-9026-7FACC41C2D6C}" srcOrd="2" destOrd="0" presId="urn:microsoft.com/office/officeart/2005/8/layout/vList2"/>
    <dgm:cxn modelId="{6255D510-3ABC-4437-A357-6FB19710ECBB}" type="presParOf" srcId="{ECE6B9FE-0645-447C-B761-D70D80CF5EB9}" destId="{8D2A9326-87B7-47A4-8C39-9542883251B1}" srcOrd="3" destOrd="0" presId="urn:microsoft.com/office/officeart/2005/8/layout/vList2"/>
    <dgm:cxn modelId="{76C0D01E-AA58-4C15-828A-69F6FCF865FD}" type="presParOf" srcId="{ECE6B9FE-0645-447C-B761-D70D80CF5EB9}" destId="{D8AE68B2-91D4-403F-AFBD-3F6B1996393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F9E1C40-2DEC-42DF-8F44-2C85BD260B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C472676-FA54-4B67-9A20-30445FB19580}">
      <dgm:prSet custT="1"/>
      <dgm:spPr/>
      <dgm:t>
        <a:bodyPr/>
        <a:lstStyle/>
        <a:p>
          <a:r>
            <a:rPr lang="en-IN" sz="5500" dirty="0"/>
            <a:t>Microservice – </a:t>
          </a:r>
          <a:r>
            <a:rPr lang="en-IN" sz="8000" dirty="0">
              <a:solidFill>
                <a:srgbClr val="FF0000"/>
              </a:solidFill>
            </a:rPr>
            <a:t>Micro</a:t>
          </a:r>
          <a:r>
            <a:rPr lang="en-IN" sz="5500" dirty="0"/>
            <a:t> + Service</a:t>
          </a:r>
        </a:p>
      </dgm:t>
    </dgm:pt>
    <dgm:pt modelId="{E94EACD2-135B-43C4-9A65-C5AE6C41D921}" type="parTrans" cxnId="{C10E6DA1-3153-42A6-BA3A-5F5242F0AA9A}">
      <dgm:prSet/>
      <dgm:spPr/>
      <dgm:t>
        <a:bodyPr/>
        <a:lstStyle/>
        <a:p>
          <a:endParaRPr lang="en-IN"/>
        </a:p>
      </dgm:t>
    </dgm:pt>
    <dgm:pt modelId="{D712A2D5-999E-4569-A8A4-BAE956AEF2E5}" type="sibTrans" cxnId="{C10E6DA1-3153-42A6-BA3A-5F5242F0AA9A}">
      <dgm:prSet/>
      <dgm:spPr/>
      <dgm:t>
        <a:bodyPr/>
        <a:lstStyle/>
        <a:p>
          <a:endParaRPr lang="en-IN"/>
        </a:p>
      </dgm:t>
    </dgm:pt>
    <dgm:pt modelId="{A01902B0-4EC6-4156-967A-589CD7FF2EE6}" type="pres">
      <dgm:prSet presAssocID="{9F9E1C40-2DEC-42DF-8F44-2C85BD260BAD}" presName="linear" presStyleCnt="0">
        <dgm:presLayoutVars>
          <dgm:animLvl val="lvl"/>
          <dgm:resizeHandles val="exact"/>
        </dgm:presLayoutVars>
      </dgm:prSet>
      <dgm:spPr/>
    </dgm:pt>
    <dgm:pt modelId="{F649CBF1-2D65-4E9B-9FBC-2B159AE4D832}" type="pres">
      <dgm:prSet presAssocID="{8C472676-FA54-4B67-9A20-30445FB1958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6B16793-0D54-42F7-B086-32470BB20972}" type="presOf" srcId="{9F9E1C40-2DEC-42DF-8F44-2C85BD260BAD}" destId="{A01902B0-4EC6-4156-967A-589CD7FF2EE6}" srcOrd="0" destOrd="0" presId="urn:microsoft.com/office/officeart/2005/8/layout/vList2"/>
    <dgm:cxn modelId="{C10E6DA1-3153-42A6-BA3A-5F5242F0AA9A}" srcId="{9F9E1C40-2DEC-42DF-8F44-2C85BD260BAD}" destId="{8C472676-FA54-4B67-9A20-30445FB19580}" srcOrd="0" destOrd="0" parTransId="{E94EACD2-135B-43C4-9A65-C5AE6C41D921}" sibTransId="{D712A2D5-999E-4569-A8A4-BAE956AEF2E5}"/>
    <dgm:cxn modelId="{B239B1E1-484F-4C8E-A952-D55797B88D6C}" type="presOf" srcId="{8C472676-FA54-4B67-9A20-30445FB19580}" destId="{F649CBF1-2D65-4E9B-9FBC-2B159AE4D832}" srcOrd="0" destOrd="0" presId="urn:microsoft.com/office/officeart/2005/8/layout/vList2"/>
    <dgm:cxn modelId="{FBD9F12D-9AA4-4B5F-9B34-14BB6591D680}" type="presParOf" srcId="{A01902B0-4EC6-4156-967A-589CD7FF2EE6}" destId="{F649CBF1-2D65-4E9B-9FBC-2B159AE4D8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1686FE0-8E1E-4DE9-97D8-51C198B13D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F1610F5-9872-418C-8C21-3397F515F45E}">
      <dgm:prSet/>
      <dgm:spPr/>
      <dgm:t>
        <a:bodyPr/>
        <a:lstStyle/>
        <a:p>
          <a:r>
            <a:rPr lang="en-IN"/>
            <a:t>How to decide the size of microservice??</a:t>
          </a:r>
        </a:p>
      </dgm:t>
    </dgm:pt>
    <dgm:pt modelId="{B561647E-8F4A-45D3-B070-0D97384E7057}" type="parTrans" cxnId="{C382A30D-7BF2-4B10-A655-6434CA33F8E1}">
      <dgm:prSet/>
      <dgm:spPr/>
      <dgm:t>
        <a:bodyPr/>
        <a:lstStyle/>
        <a:p>
          <a:endParaRPr lang="en-IN"/>
        </a:p>
      </dgm:t>
    </dgm:pt>
    <dgm:pt modelId="{90CA72A3-5DC1-4906-919F-2B2098693A12}" type="sibTrans" cxnId="{C382A30D-7BF2-4B10-A655-6434CA33F8E1}">
      <dgm:prSet/>
      <dgm:spPr/>
      <dgm:t>
        <a:bodyPr/>
        <a:lstStyle/>
        <a:p>
          <a:endParaRPr lang="en-IN"/>
        </a:p>
      </dgm:t>
    </dgm:pt>
    <dgm:pt modelId="{9B4D7C05-FB30-4754-AAB2-53D1884EB9BB}" type="pres">
      <dgm:prSet presAssocID="{31686FE0-8E1E-4DE9-97D8-51C198B13DB4}" presName="linear" presStyleCnt="0">
        <dgm:presLayoutVars>
          <dgm:animLvl val="lvl"/>
          <dgm:resizeHandles val="exact"/>
        </dgm:presLayoutVars>
      </dgm:prSet>
      <dgm:spPr/>
    </dgm:pt>
    <dgm:pt modelId="{DE963DB5-9F07-40C8-AED0-7764816E6F11}" type="pres">
      <dgm:prSet presAssocID="{6F1610F5-9872-418C-8C21-3397F515F45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382A30D-7BF2-4B10-A655-6434CA33F8E1}" srcId="{31686FE0-8E1E-4DE9-97D8-51C198B13DB4}" destId="{6F1610F5-9872-418C-8C21-3397F515F45E}" srcOrd="0" destOrd="0" parTransId="{B561647E-8F4A-45D3-B070-0D97384E7057}" sibTransId="{90CA72A3-5DC1-4906-919F-2B2098693A12}"/>
    <dgm:cxn modelId="{D4FC2F81-56AF-4592-B5C2-B1A1AF351F40}" type="presOf" srcId="{6F1610F5-9872-418C-8C21-3397F515F45E}" destId="{DE963DB5-9F07-40C8-AED0-7764816E6F11}" srcOrd="0" destOrd="0" presId="urn:microsoft.com/office/officeart/2005/8/layout/vList2"/>
    <dgm:cxn modelId="{BE2C01DD-DF3A-4968-BB5B-B4FE6E8F94CA}" type="presOf" srcId="{31686FE0-8E1E-4DE9-97D8-51C198B13DB4}" destId="{9B4D7C05-FB30-4754-AAB2-53D1884EB9BB}" srcOrd="0" destOrd="0" presId="urn:microsoft.com/office/officeart/2005/8/layout/vList2"/>
    <dgm:cxn modelId="{3A02AA12-7224-4477-B365-A906176A33F6}" type="presParOf" srcId="{9B4D7C05-FB30-4754-AAB2-53D1884EB9BB}" destId="{DE963DB5-9F07-40C8-AED0-7764816E6F1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9FCE4FC-CD02-487B-A69C-91BB356F31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08283C8-F6F0-4402-926C-3AB1A1055595}">
      <dgm:prSet/>
      <dgm:spPr/>
      <dgm:t>
        <a:bodyPr/>
        <a:lstStyle/>
        <a:p>
          <a:r>
            <a:rPr lang="en-IN"/>
            <a:t>How to decide the size of microservice??</a:t>
          </a:r>
        </a:p>
      </dgm:t>
    </dgm:pt>
    <dgm:pt modelId="{45439256-ABB8-4A43-9A9B-C62E516250AB}" type="parTrans" cxnId="{57F8312D-A0A0-46E8-86E9-F30EF08F9F70}">
      <dgm:prSet/>
      <dgm:spPr/>
      <dgm:t>
        <a:bodyPr/>
        <a:lstStyle/>
        <a:p>
          <a:endParaRPr lang="en-IN"/>
        </a:p>
      </dgm:t>
    </dgm:pt>
    <dgm:pt modelId="{622B9639-C635-40F4-A7DE-AA8D336DE4B4}" type="sibTrans" cxnId="{57F8312D-A0A0-46E8-86E9-F30EF08F9F70}">
      <dgm:prSet/>
      <dgm:spPr/>
      <dgm:t>
        <a:bodyPr/>
        <a:lstStyle/>
        <a:p>
          <a:endParaRPr lang="en-IN"/>
        </a:p>
      </dgm:t>
    </dgm:pt>
    <dgm:pt modelId="{69705B20-8081-42B8-A707-1A86B198C763}" type="pres">
      <dgm:prSet presAssocID="{F9FCE4FC-CD02-487B-A69C-91BB356F3150}" presName="linear" presStyleCnt="0">
        <dgm:presLayoutVars>
          <dgm:animLvl val="lvl"/>
          <dgm:resizeHandles val="exact"/>
        </dgm:presLayoutVars>
      </dgm:prSet>
      <dgm:spPr/>
    </dgm:pt>
    <dgm:pt modelId="{0B354E9D-0C25-43B8-91AC-09E6A4EF5864}" type="pres">
      <dgm:prSet presAssocID="{F08283C8-F6F0-4402-926C-3AB1A105559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7F8312D-A0A0-46E8-86E9-F30EF08F9F70}" srcId="{F9FCE4FC-CD02-487B-A69C-91BB356F3150}" destId="{F08283C8-F6F0-4402-926C-3AB1A1055595}" srcOrd="0" destOrd="0" parTransId="{45439256-ABB8-4A43-9A9B-C62E516250AB}" sibTransId="{622B9639-C635-40F4-A7DE-AA8D336DE4B4}"/>
    <dgm:cxn modelId="{33393240-8C42-4853-A4B5-72AB03402A62}" type="presOf" srcId="{F08283C8-F6F0-4402-926C-3AB1A1055595}" destId="{0B354E9D-0C25-43B8-91AC-09E6A4EF5864}" srcOrd="0" destOrd="0" presId="urn:microsoft.com/office/officeart/2005/8/layout/vList2"/>
    <dgm:cxn modelId="{42BC195F-D921-45F9-921A-7A92603D29C1}" type="presOf" srcId="{F9FCE4FC-CD02-487B-A69C-91BB356F3150}" destId="{69705B20-8081-42B8-A707-1A86B198C763}" srcOrd="0" destOrd="0" presId="urn:microsoft.com/office/officeart/2005/8/layout/vList2"/>
    <dgm:cxn modelId="{5B5210FA-D510-4B2C-81A2-95CA0CF56622}" type="presParOf" srcId="{69705B20-8081-42B8-A707-1A86B198C763}" destId="{0B354E9D-0C25-43B8-91AC-09E6A4EF5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D3C63AE0-14E7-49E7-B96E-D7738F6CF316}" type="doc">
      <dgm:prSet loTypeId="urn:microsoft.com/office/officeart/2008/layout/RadialCluster" loCatId="cycle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A39D106B-9645-4162-B308-656AA927D277}">
      <dgm:prSet/>
      <dgm:spPr/>
      <dgm:t>
        <a:bodyPr/>
        <a:lstStyle/>
        <a:p>
          <a:r>
            <a:rPr lang="en-IN"/>
            <a:t>Order Management</a:t>
          </a:r>
        </a:p>
      </dgm:t>
    </dgm:pt>
    <dgm:pt modelId="{18017FE0-344F-4877-B1C3-01D15BBA95E7}" type="parTrans" cxnId="{4B1B5905-C57B-4E43-82C4-9120739E45F7}">
      <dgm:prSet/>
      <dgm:spPr/>
      <dgm:t>
        <a:bodyPr/>
        <a:lstStyle/>
        <a:p>
          <a:endParaRPr lang="en-IN"/>
        </a:p>
      </dgm:t>
    </dgm:pt>
    <dgm:pt modelId="{F9D8F287-EE0F-4778-888B-9952479DA508}" type="sibTrans" cxnId="{4B1B5905-C57B-4E43-82C4-9120739E45F7}">
      <dgm:prSet/>
      <dgm:spPr/>
      <dgm:t>
        <a:bodyPr/>
        <a:lstStyle/>
        <a:p>
          <a:endParaRPr lang="en-IN"/>
        </a:p>
      </dgm:t>
    </dgm:pt>
    <dgm:pt modelId="{32D18D75-3BAE-466D-8D85-69E39D35FB4F}">
      <dgm:prSet/>
      <dgm:spPr/>
      <dgm:t>
        <a:bodyPr/>
        <a:lstStyle/>
        <a:p>
          <a:r>
            <a:rPr lang="en-IN" dirty="0"/>
            <a:t>Placing order</a:t>
          </a:r>
        </a:p>
      </dgm:t>
    </dgm:pt>
    <dgm:pt modelId="{2D6C09C7-C0B2-4A7A-BF97-3281F0DE8A4D}" type="parTrans" cxnId="{96C34CAE-7B18-4F15-9443-4826BAB8D620}">
      <dgm:prSet/>
      <dgm:spPr/>
      <dgm:t>
        <a:bodyPr/>
        <a:lstStyle/>
        <a:p>
          <a:endParaRPr lang="en-IN"/>
        </a:p>
      </dgm:t>
    </dgm:pt>
    <dgm:pt modelId="{D13F5CD5-2F7E-4076-99C6-37AAE1597141}" type="sibTrans" cxnId="{96C34CAE-7B18-4F15-9443-4826BAB8D620}">
      <dgm:prSet/>
      <dgm:spPr/>
      <dgm:t>
        <a:bodyPr/>
        <a:lstStyle/>
        <a:p>
          <a:endParaRPr lang="en-IN"/>
        </a:p>
      </dgm:t>
    </dgm:pt>
    <dgm:pt modelId="{F72710F4-A4FD-4D99-B1EA-299E99E743E1}">
      <dgm:prSet/>
      <dgm:spPr/>
      <dgm:t>
        <a:bodyPr/>
        <a:lstStyle/>
        <a:p>
          <a:r>
            <a:rPr lang="en-IN"/>
            <a:t>Order tracking</a:t>
          </a:r>
        </a:p>
      </dgm:t>
    </dgm:pt>
    <dgm:pt modelId="{28543545-164C-4FF6-B305-F3CA84AF7FB8}" type="parTrans" cxnId="{E045E38A-262A-48C7-BB40-34B70F41AEE1}">
      <dgm:prSet/>
      <dgm:spPr/>
      <dgm:t>
        <a:bodyPr/>
        <a:lstStyle/>
        <a:p>
          <a:endParaRPr lang="en-IN"/>
        </a:p>
      </dgm:t>
    </dgm:pt>
    <dgm:pt modelId="{7DB4E604-554C-4F32-8844-CDBC3B19E490}" type="sibTrans" cxnId="{E045E38A-262A-48C7-BB40-34B70F41AEE1}">
      <dgm:prSet/>
      <dgm:spPr/>
      <dgm:t>
        <a:bodyPr/>
        <a:lstStyle/>
        <a:p>
          <a:endParaRPr lang="en-IN"/>
        </a:p>
      </dgm:t>
    </dgm:pt>
    <dgm:pt modelId="{B22FEEC6-1ECA-403C-86D3-C2F6DEF2A18A}">
      <dgm:prSet/>
      <dgm:spPr/>
      <dgm:t>
        <a:bodyPr/>
        <a:lstStyle/>
        <a:p>
          <a:r>
            <a:rPr lang="en-IN"/>
            <a:t>Invoice generation</a:t>
          </a:r>
        </a:p>
      </dgm:t>
    </dgm:pt>
    <dgm:pt modelId="{35EE3BB9-7298-43D2-A6CD-12927DB46024}" type="parTrans" cxnId="{E16585B1-8F65-43FD-8A5D-94EC3A029EA8}">
      <dgm:prSet/>
      <dgm:spPr/>
      <dgm:t>
        <a:bodyPr/>
        <a:lstStyle/>
        <a:p>
          <a:endParaRPr lang="en-IN"/>
        </a:p>
      </dgm:t>
    </dgm:pt>
    <dgm:pt modelId="{2DFAEF56-9B20-4025-A70E-557E0B6FDA2F}" type="sibTrans" cxnId="{E16585B1-8F65-43FD-8A5D-94EC3A029EA8}">
      <dgm:prSet/>
      <dgm:spPr/>
      <dgm:t>
        <a:bodyPr/>
        <a:lstStyle/>
        <a:p>
          <a:endParaRPr lang="en-IN"/>
        </a:p>
      </dgm:t>
    </dgm:pt>
    <dgm:pt modelId="{609629CB-5320-4227-BF18-38CD92DDCEBA}" type="pres">
      <dgm:prSet presAssocID="{D3C63AE0-14E7-49E7-B96E-D7738F6CF316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65ABFEA-2FB1-4D47-A3FD-FF467F6AF820}" type="pres">
      <dgm:prSet presAssocID="{A39D106B-9645-4162-B308-656AA927D277}" presName="singleCycle" presStyleCnt="0"/>
      <dgm:spPr/>
    </dgm:pt>
    <dgm:pt modelId="{6F94EA9C-41B5-4C61-AC0D-6FA1A5974F39}" type="pres">
      <dgm:prSet presAssocID="{A39D106B-9645-4162-B308-656AA927D277}" presName="singleCenter" presStyleLbl="node1" presStyleIdx="0" presStyleCnt="4">
        <dgm:presLayoutVars>
          <dgm:chMax val="7"/>
          <dgm:chPref val="7"/>
        </dgm:presLayoutVars>
      </dgm:prSet>
      <dgm:spPr/>
    </dgm:pt>
    <dgm:pt modelId="{0D53C8E2-17CA-47FB-BE17-174EECF3BE91}" type="pres">
      <dgm:prSet presAssocID="{2D6C09C7-C0B2-4A7A-BF97-3281F0DE8A4D}" presName="Name56" presStyleLbl="parChTrans1D2" presStyleIdx="0" presStyleCnt="3"/>
      <dgm:spPr/>
    </dgm:pt>
    <dgm:pt modelId="{D32C59B4-25B5-4875-AEEE-9A772BEC1901}" type="pres">
      <dgm:prSet presAssocID="{32D18D75-3BAE-466D-8D85-69E39D35FB4F}" presName="text0" presStyleLbl="node1" presStyleIdx="1" presStyleCnt="4">
        <dgm:presLayoutVars>
          <dgm:bulletEnabled val="1"/>
        </dgm:presLayoutVars>
      </dgm:prSet>
      <dgm:spPr/>
    </dgm:pt>
    <dgm:pt modelId="{E82B6C33-FCF8-4ED8-9FD1-A552ADCAB299}" type="pres">
      <dgm:prSet presAssocID="{28543545-164C-4FF6-B305-F3CA84AF7FB8}" presName="Name56" presStyleLbl="parChTrans1D2" presStyleIdx="1" presStyleCnt="3"/>
      <dgm:spPr/>
    </dgm:pt>
    <dgm:pt modelId="{87717326-D303-44B0-8971-B06B9F73C2BA}" type="pres">
      <dgm:prSet presAssocID="{F72710F4-A4FD-4D99-B1EA-299E99E743E1}" presName="text0" presStyleLbl="node1" presStyleIdx="2" presStyleCnt="4">
        <dgm:presLayoutVars>
          <dgm:bulletEnabled val="1"/>
        </dgm:presLayoutVars>
      </dgm:prSet>
      <dgm:spPr/>
    </dgm:pt>
    <dgm:pt modelId="{009EC90B-6009-4829-B299-07B985E848E0}" type="pres">
      <dgm:prSet presAssocID="{35EE3BB9-7298-43D2-A6CD-12927DB46024}" presName="Name56" presStyleLbl="parChTrans1D2" presStyleIdx="2" presStyleCnt="3"/>
      <dgm:spPr/>
    </dgm:pt>
    <dgm:pt modelId="{33F95B5A-839F-4BED-8A94-259751D548C2}" type="pres">
      <dgm:prSet presAssocID="{B22FEEC6-1ECA-403C-86D3-C2F6DEF2A18A}" presName="text0" presStyleLbl="node1" presStyleIdx="3" presStyleCnt="4">
        <dgm:presLayoutVars>
          <dgm:bulletEnabled val="1"/>
        </dgm:presLayoutVars>
      </dgm:prSet>
      <dgm:spPr/>
    </dgm:pt>
  </dgm:ptLst>
  <dgm:cxnLst>
    <dgm:cxn modelId="{4B1B5905-C57B-4E43-82C4-9120739E45F7}" srcId="{D3C63AE0-14E7-49E7-B96E-D7738F6CF316}" destId="{A39D106B-9645-4162-B308-656AA927D277}" srcOrd="0" destOrd="0" parTransId="{18017FE0-344F-4877-B1C3-01D15BBA95E7}" sibTransId="{F9D8F287-EE0F-4778-888B-9952479DA508}"/>
    <dgm:cxn modelId="{CF97100F-E971-4266-8057-128B6DE9B8F6}" type="presOf" srcId="{35EE3BB9-7298-43D2-A6CD-12927DB46024}" destId="{009EC90B-6009-4829-B299-07B985E848E0}" srcOrd="0" destOrd="0" presId="urn:microsoft.com/office/officeart/2008/layout/RadialCluster"/>
    <dgm:cxn modelId="{AA93505F-8F3E-436A-A95E-5467168B044E}" type="presOf" srcId="{B22FEEC6-1ECA-403C-86D3-C2F6DEF2A18A}" destId="{33F95B5A-839F-4BED-8A94-259751D548C2}" srcOrd="0" destOrd="0" presId="urn:microsoft.com/office/officeart/2008/layout/RadialCluster"/>
    <dgm:cxn modelId="{17600060-0E97-4639-A025-79085A50A80D}" type="presOf" srcId="{D3C63AE0-14E7-49E7-B96E-D7738F6CF316}" destId="{609629CB-5320-4227-BF18-38CD92DDCEBA}" srcOrd="0" destOrd="0" presId="urn:microsoft.com/office/officeart/2008/layout/RadialCluster"/>
    <dgm:cxn modelId="{F9B03F43-AAF8-4221-8412-68DB92F39BCA}" type="presOf" srcId="{2D6C09C7-C0B2-4A7A-BF97-3281F0DE8A4D}" destId="{0D53C8E2-17CA-47FB-BE17-174EECF3BE91}" srcOrd="0" destOrd="0" presId="urn:microsoft.com/office/officeart/2008/layout/RadialCluster"/>
    <dgm:cxn modelId="{B7928168-033D-43CA-BDEB-FF7483A88559}" type="presOf" srcId="{F72710F4-A4FD-4D99-B1EA-299E99E743E1}" destId="{87717326-D303-44B0-8971-B06B9F73C2BA}" srcOrd="0" destOrd="0" presId="urn:microsoft.com/office/officeart/2008/layout/RadialCluster"/>
    <dgm:cxn modelId="{E045E38A-262A-48C7-BB40-34B70F41AEE1}" srcId="{A39D106B-9645-4162-B308-656AA927D277}" destId="{F72710F4-A4FD-4D99-B1EA-299E99E743E1}" srcOrd="1" destOrd="0" parTransId="{28543545-164C-4FF6-B305-F3CA84AF7FB8}" sibTransId="{7DB4E604-554C-4F32-8844-CDBC3B19E490}"/>
    <dgm:cxn modelId="{AEF60B9C-B688-4969-9103-FAE47C4CF259}" type="presOf" srcId="{28543545-164C-4FF6-B305-F3CA84AF7FB8}" destId="{E82B6C33-FCF8-4ED8-9FD1-A552ADCAB299}" srcOrd="0" destOrd="0" presId="urn:microsoft.com/office/officeart/2008/layout/RadialCluster"/>
    <dgm:cxn modelId="{96C34CAE-7B18-4F15-9443-4826BAB8D620}" srcId="{A39D106B-9645-4162-B308-656AA927D277}" destId="{32D18D75-3BAE-466D-8D85-69E39D35FB4F}" srcOrd="0" destOrd="0" parTransId="{2D6C09C7-C0B2-4A7A-BF97-3281F0DE8A4D}" sibTransId="{D13F5CD5-2F7E-4076-99C6-37AAE1597141}"/>
    <dgm:cxn modelId="{E16585B1-8F65-43FD-8A5D-94EC3A029EA8}" srcId="{A39D106B-9645-4162-B308-656AA927D277}" destId="{B22FEEC6-1ECA-403C-86D3-C2F6DEF2A18A}" srcOrd="2" destOrd="0" parTransId="{35EE3BB9-7298-43D2-A6CD-12927DB46024}" sibTransId="{2DFAEF56-9B20-4025-A70E-557E0B6FDA2F}"/>
    <dgm:cxn modelId="{593353D6-0A6C-4FDC-80F3-006FB4EE557A}" type="presOf" srcId="{A39D106B-9645-4162-B308-656AA927D277}" destId="{6F94EA9C-41B5-4C61-AC0D-6FA1A5974F39}" srcOrd="0" destOrd="0" presId="urn:microsoft.com/office/officeart/2008/layout/RadialCluster"/>
    <dgm:cxn modelId="{90457BF0-CFD1-4484-B653-865A104575E7}" type="presOf" srcId="{32D18D75-3BAE-466D-8D85-69E39D35FB4F}" destId="{D32C59B4-25B5-4875-AEEE-9A772BEC1901}" srcOrd="0" destOrd="0" presId="urn:microsoft.com/office/officeart/2008/layout/RadialCluster"/>
    <dgm:cxn modelId="{CCD580BF-D478-4B45-B87E-46F2AD097D46}" type="presParOf" srcId="{609629CB-5320-4227-BF18-38CD92DDCEBA}" destId="{C65ABFEA-2FB1-4D47-A3FD-FF467F6AF820}" srcOrd="0" destOrd="0" presId="urn:microsoft.com/office/officeart/2008/layout/RadialCluster"/>
    <dgm:cxn modelId="{E4085D2C-DD16-4DD2-9731-538B399B96F0}" type="presParOf" srcId="{C65ABFEA-2FB1-4D47-A3FD-FF467F6AF820}" destId="{6F94EA9C-41B5-4C61-AC0D-6FA1A5974F39}" srcOrd="0" destOrd="0" presId="urn:microsoft.com/office/officeart/2008/layout/RadialCluster"/>
    <dgm:cxn modelId="{C0D4A018-D214-44AC-8846-9878DEE37A87}" type="presParOf" srcId="{C65ABFEA-2FB1-4D47-A3FD-FF467F6AF820}" destId="{0D53C8E2-17CA-47FB-BE17-174EECF3BE91}" srcOrd="1" destOrd="0" presId="urn:microsoft.com/office/officeart/2008/layout/RadialCluster"/>
    <dgm:cxn modelId="{ECB629D0-433A-4D4C-87C6-ED8DD2FBE22F}" type="presParOf" srcId="{C65ABFEA-2FB1-4D47-A3FD-FF467F6AF820}" destId="{D32C59B4-25B5-4875-AEEE-9A772BEC1901}" srcOrd="2" destOrd="0" presId="urn:microsoft.com/office/officeart/2008/layout/RadialCluster"/>
    <dgm:cxn modelId="{C4F57008-F28D-46F5-BC56-7F411F5AB495}" type="presParOf" srcId="{C65ABFEA-2FB1-4D47-A3FD-FF467F6AF820}" destId="{E82B6C33-FCF8-4ED8-9FD1-A552ADCAB299}" srcOrd="3" destOrd="0" presId="urn:microsoft.com/office/officeart/2008/layout/RadialCluster"/>
    <dgm:cxn modelId="{02E23800-AB02-41E0-88BD-F403D63B4463}" type="presParOf" srcId="{C65ABFEA-2FB1-4D47-A3FD-FF467F6AF820}" destId="{87717326-D303-44B0-8971-B06B9F73C2BA}" srcOrd="4" destOrd="0" presId="urn:microsoft.com/office/officeart/2008/layout/RadialCluster"/>
    <dgm:cxn modelId="{EC3E904D-63AF-42D3-BFE9-438FCD65851D}" type="presParOf" srcId="{C65ABFEA-2FB1-4D47-A3FD-FF467F6AF820}" destId="{009EC90B-6009-4829-B299-07B985E848E0}" srcOrd="5" destOrd="0" presId="urn:microsoft.com/office/officeart/2008/layout/RadialCluster"/>
    <dgm:cxn modelId="{986DCE31-9640-4AB8-8BA3-9190123C760D}" type="presParOf" srcId="{C65ABFEA-2FB1-4D47-A3FD-FF467F6AF820}" destId="{33F95B5A-839F-4BED-8A94-259751D548C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Strangler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5400" dirty="0"/>
            <a:t>Decomposition Pattern : </a:t>
          </a:r>
          <a:r>
            <a:rPr lang="en-IN" sz="11500" dirty="0">
              <a:solidFill>
                <a:srgbClr val="FF0000"/>
              </a:solidFill>
            </a:rPr>
            <a:t>Strangler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40006" custScaleY="143500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C5441AE-F1F9-4E87-9AD1-87B33850FE89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B1C2B5CB-B8B4-4ED5-8D05-8A7343B86D12}">
      <dgm:prSet/>
      <dgm:spPr/>
      <dgm:t>
        <a:bodyPr/>
        <a:lstStyle/>
        <a:p>
          <a:r>
            <a:rPr lang="en-IN"/>
            <a:t>Transform </a:t>
          </a:r>
        </a:p>
      </dgm:t>
    </dgm:pt>
    <dgm:pt modelId="{56D4B156-63C5-4459-A9F4-2865AB5524AD}" type="parTrans" cxnId="{CEA6759E-EAFB-43A8-82EC-270E56637372}">
      <dgm:prSet/>
      <dgm:spPr/>
      <dgm:t>
        <a:bodyPr/>
        <a:lstStyle/>
        <a:p>
          <a:endParaRPr lang="en-IN"/>
        </a:p>
      </dgm:t>
    </dgm:pt>
    <dgm:pt modelId="{6EDE7AEB-64DE-46FD-A879-D7CB49D4FE45}" type="sibTrans" cxnId="{CEA6759E-EAFB-43A8-82EC-270E56637372}">
      <dgm:prSet/>
      <dgm:spPr/>
      <dgm:t>
        <a:bodyPr/>
        <a:lstStyle/>
        <a:p>
          <a:endParaRPr lang="en-IN"/>
        </a:p>
      </dgm:t>
    </dgm:pt>
    <dgm:pt modelId="{5785ABCD-347E-4F02-BF01-FB4618ED562B}">
      <dgm:prSet/>
      <dgm:spPr/>
      <dgm:t>
        <a:bodyPr/>
        <a:lstStyle/>
        <a:p>
          <a:r>
            <a:rPr lang="en-IN"/>
            <a:t>Co-Exist </a:t>
          </a:r>
        </a:p>
      </dgm:t>
    </dgm:pt>
    <dgm:pt modelId="{44259426-621A-42FF-AC47-93D085BEC169}" type="parTrans" cxnId="{507A778B-76D1-4663-9925-510DD6BF76B3}">
      <dgm:prSet/>
      <dgm:spPr/>
      <dgm:t>
        <a:bodyPr/>
        <a:lstStyle/>
        <a:p>
          <a:endParaRPr lang="en-IN"/>
        </a:p>
      </dgm:t>
    </dgm:pt>
    <dgm:pt modelId="{0901EB82-683C-4228-B59E-DBAC8F7FAA9B}" type="sibTrans" cxnId="{507A778B-76D1-4663-9925-510DD6BF76B3}">
      <dgm:prSet/>
      <dgm:spPr/>
      <dgm:t>
        <a:bodyPr/>
        <a:lstStyle/>
        <a:p>
          <a:endParaRPr lang="en-IN"/>
        </a:p>
      </dgm:t>
    </dgm:pt>
    <dgm:pt modelId="{568122AF-23B3-450B-A912-33219E55EE44}">
      <dgm:prSet/>
      <dgm:spPr/>
      <dgm:t>
        <a:bodyPr/>
        <a:lstStyle/>
        <a:p>
          <a:r>
            <a:rPr lang="en-IN"/>
            <a:t>Eliminate</a:t>
          </a:r>
        </a:p>
      </dgm:t>
    </dgm:pt>
    <dgm:pt modelId="{18C30D4A-05C7-457E-A88A-0FEAA5605CF9}" type="parTrans" cxnId="{C7D8DAE8-CEA6-4306-AE0E-3AA7C9ADFB21}">
      <dgm:prSet/>
      <dgm:spPr/>
      <dgm:t>
        <a:bodyPr/>
        <a:lstStyle/>
        <a:p>
          <a:endParaRPr lang="en-IN"/>
        </a:p>
      </dgm:t>
    </dgm:pt>
    <dgm:pt modelId="{BBD0EF57-2115-4F2E-9B03-DB2F6C5055A0}" type="sibTrans" cxnId="{C7D8DAE8-CEA6-4306-AE0E-3AA7C9ADFB21}">
      <dgm:prSet/>
      <dgm:spPr/>
      <dgm:t>
        <a:bodyPr/>
        <a:lstStyle/>
        <a:p>
          <a:endParaRPr lang="en-IN"/>
        </a:p>
      </dgm:t>
    </dgm:pt>
    <dgm:pt modelId="{2647DB39-F480-4C28-BF23-20F4BF32B58A}" type="pres">
      <dgm:prSet presAssocID="{CC5441AE-F1F9-4E87-9AD1-87B33850FE8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DCA5EA5-D807-4522-BFEB-F0B0D497631F}" type="pres">
      <dgm:prSet presAssocID="{568122AF-23B3-450B-A912-33219E55EE44}" presName="Accent3" presStyleCnt="0"/>
      <dgm:spPr/>
    </dgm:pt>
    <dgm:pt modelId="{58686E20-E3F8-4724-B29D-84094D1E6BB9}" type="pres">
      <dgm:prSet presAssocID="{568122AF-23B3-450B-A912-33219E55EE44}" presName="Accent" presStyleLbl="node1" presStyleIdx="0" presStyleCnt="3"/>
      <dgm:spPr/>
    </dgm:pt>
    <dgm:pt modelId="{83CA7618-474D-4006-AFC6-86B182961EEB}" type="pres">
      <dgm:prSet presAssocID="{568122AF-23B3-450B-A912-33219E55EE44}" presName="ParentBackground3" presStyleCnt="0"/>
      <dgm:spPr/>
    </dgm:pt>
    <dgm:pt modelId="{F2519969-1F1A-46AB-BF2D-10E48136BFCA}" type="pres">
      <dgm:prSet presAssocID="{568122AF-23B3-450B-A912-33219E55EE44}" presName="ParentBackground" presStyleLbl="fgAcc1" presStyleIdx="0" presStyleCnt="3"/>
      <dgm:spPr/>
    </dgm:pt>
    <dgm:pt modelId="{3580D6DE-AED7-4EA0-93AE-E668CA7E17F1}" type="pres">
      <dgm:prSet presAssocID="{568122AF-23B3-450B-A912-33219E55EE4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C16E707-4727-4BDD-BB6A-FC79BC8CF2EE}" type="pres">
      <dgm:prSet presAssocID="{5785ABCD-347E-4F02-BF01-FB4618ED562B}" presName="Accent2" presStyleCnt="0"/>
      <dgm:spPr/>
    </dgm:pt>
    <dgm:pt modelId="{B044727B-D2B1-4874-B9E9-3746A5BA9450}" type="pres">
      <dgm:prSet presAssocID="{5785ABCD-347E-4F02-BF01-FB4618ED562B}" presName="Accent" presStyleLbl="node1" presStyleIdx="1" presStyleCnt="3"/>
      <dgm:spPr/>
    </dgm:pt>
    <dgm:pt modelId="{CA154227-3C18-423A-83D9-6051AECDA575}" type="pres">
      <dgm:prSet presAssocID="{5785ABCD-347E-4F02-BF01-FB4618ED562B}" presName="ParentBackground2" presStyleCnt="0"/>
      <dgm:spPr/>
    </dgm:pt>
    <dgm:pt modelId="{0F302DB9-81A2-48B5-B4E1-8E4601EB0AB7}" type="pres">
      <dgm:prSet presAssocID="{5785ABCD-347E-4F02-BF01-FB4618ED562B}" presName="ParentBackground" presStyleLbl="fgAcc1" presStyleIdx="1" presStyleCnt="3"/>
      <dgm:spPr/>
    </dgm:pt>
    <dgm:pt modelId="{405F80FD-5935-4E9F-BC69-FC2A338F46F9}" type="pres">
      <dgm:prSet presAssocID="{5785ABCD-347E-4F02-BF01-FB4618ED562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B39F6CF-853A-4FA4-BD0D-3A229BBA2DA9}" type="pres">
      <dgm:prSet presAssocID="{B1C2B5CB-B8B4-4ED5-8D05-8A7343B86D12}" presName="Accent1" presStyleCnt="0"/>
      <dgm:spPr/>
    </dgm:pt>
    <dgm:pt modelId="{D046D994-D150-49D5-96CC-204379422DF0}" type="pres">
      <dgm:prSet presAssocID="{B1C2B5CB-B8B4-4ED5-8D05-8A7343B86D12}" presName="Accent" presStyleLbl="node1" presStyleIdx="2" presStyleCnt="3"/>
      <dgm:spPr/>
    </dgm:pt>
    <dgm:pt modelId="{D39C551D-59FB-4FE0-A95A-10ED1F1B662D}" type="pres">
      <dgm:prSet presAssocID="{B1C2B5CB-B8B4-4ED5-8D05-8A7343B86D12}" presName="ParentBackground1" presStyleCnt="0"/>
      <dgm:spPr/>
    </dgm:pt>
    <dgm:pt modelId="{1E2BD5F4-386B-4B3E-BCB8-94AB393EB1F6}" type="pres">
      <dgm:prSet presAssocID="{B1C2B5CB-B8B4-4ED5-8D05-8A7343B86D12}" presName="ParentBackground" presStyleLbl="fgAcc1" presStyleIdx="2" presStyleCnt="3"/>
      <dgm:spPr/>
    </dgm:pt>
    <dgm:pt modelId="{867982E5-7094-4014-99F4-AFE33BB3714E}" type="pres">
      <dgm:prSet presAssocID="{B1C2B5CB-B8B4-4ED5-8D05-8A7343B86D1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0485241-23F2-4CF3-AA26-91565B8B70A2}" type="presOf" srcId="{B1C2B5CB-B8B4-4ED5-8D05-8A7343B86D12}" destId="{1E2BD5F4-386B-4B3E-BCB8-94AB393EB1F6}" srcOrd="0" destOrd="0" presId="urn:microsoft.com/office/officeart/2011/layout/CircleProcess"/>
    <dgm:cxn modelId="{15C6F585-A83B-4AEA-B1D6-3809F493CA2F}" type="presOf" srcId="{568122AF-23B3-450B-A912-33219E55EE44}" destId="{F2519969-1F1A-46AB-BF2D-10E48136BFCA}" srcOrd="0" destOrd="0" presId="urn:microsoft.com/office/officeart/2011/layout/CircleProcess"/>
    <dgm:cxn modelId="{507A778B-76D1-4663-9925-510DD6BF76B3}" srcId="{CC5441AE-F1F9-4E87-9AD1-87B33850FE89}" destId="{5785ABCD-347E-4F02-BF01-FB4618ED562B}" srcOrd="1" destOrd="0" parTransId="{44259426-621A-42FF-AC47-93D085BEC169}" sibTransId="{0901EB82-683C-4228-B59E-DBAC8F7FAA9B}"/>
    <dgm:cxn modelId="{3848A094-28D8-4CFF-8F47-DB64A65BB911}" type="presOf" srcId="{B1C2B5CB-B8B4-4ED5-8D05-8A7343B86D12}" destId="{867982E5-7094-4014-99F4-AFE33BB3714E}" srcOrd="1" destOrd="0" presId="urn:microsoft.com/office/officeart/2011/layout/CircleProcess"/>
    <dgm:cxn modelId="{39F98398-2558-4453-B58E-AF9159C254B6}" type="presOf" srcId="{5785ABCD-347E-4F02-BF01-FB4618ED562B}" destId="{405F80FD-5935-4E9F-BC69-FC2A338F46F9}" srcOrd="1" destOrd="0" presId="urn:microsoft.com/office/officeart/2011/layout/CircleProcess"/>
    <dgm:cxn modelId="{CEA6759E-EAFB-43A8-82EC-270E56637372}" srcId="{CC5441AE-F1F9-4E87-9AD1-87B33850FE89}" destId="{B1C2B5CB-B8B4-4ED5-8D05-8A7343B86D12}" srcOrd="0" destOrd="0" parTransId="{56D4B156-63C5-4459-A9F4-2865AB5524AD}" sibTransId="{6EDE7AEB-64DE-46FD-A879-D7CB49D4FE45}"/>
    <dgm:cxn modelId="{4F9165B7-CBE6-40C7-9728-DEB4ABCA4BD8}" type="presOf" srcId="{568122AF-23B3-450B-A912-33219E55EE44}" destId="{3580D6DE-AED7-4EA0-93AE-E668CA7E17F1}" srcOrd="1" destOrd="0" presId="urn:microsoft.com/office/officeart/2011/layout/CircleProcess"/>
    <dgm:cxn modelId="{89982DB8-F256-4CB5-97F1-AE69F2811F0F}" type="presOf" srcId="{5785ABCD-347E-4F02-BF01-FB4618ED562B}" destId="{0F302DB9-81A2-48B5-B4E1-8E4601EB0AB7}" srcOrd="0" destOrd="0" presId="urn:microsoft.com/office/officeart/2011/layout/CircleProcess"/>
    <dgm:cxn modelId="{AAC437D0-7269-48F9-ACD6-6D0444BC4D2D}" type="presOf" srcId="{CC5441AE-F1F9-4E87-9AD1-87B33850FE89}" destId="{2647DB39-F480-4C28-BF23-20F4BF32B58A}" srcOrd="0" destOrd="0" presId="urn:microsoft.com/office/officeart/2011/layout/CircleProcess"/>
    <dgm:cxn modelId="{C7D8DAE8-CEA6-4306-AE0E-3AA7C9ADFB21}" srcId="{CC5441AE-F1F9-4E87-9AD1-87B33850FE89}" destId="{568122AF-23B3-450B-A912-33219E55EE44}" srcOrd="2" destOrd="0" parTransId="{18C30D4A-05C7-457E-A88A-0FEAA5605CF9}" sibTransId="{BBD0EF57-2115-4F2E-9B03-DB2F6C5055A0}"/>
    <dgm:cxn modelId="{BD21999D-33A8-4DEC-A0F5-B831ACD492DF}" type="presParOf" srcId="{2647DB39-F480-4C28-BF23-20F4BF32B58A}" destId="{EDCA5EA5-D807-4522-BFEB-F0B0D497631F}" srcOrd="0" destOrd="0" presId="urn:microsoft.com/office/officeart/2011/layout/CircleProcess"/>
    <dgm:cxn modelId="{279823E9-5B49-45D1-9EA8-BD0AF553B829}" type="presParOf" srcId="{EDCA5EA5-D807-4522-BFEB-F0B0D497631F}" destId="{58686E20-E3F8-4724-B29D-84094D1E6BB9}" srcOrd="0" destOrd="0" presId="urn:microsoft.com/office/officeart/2011/layout/CircleProcess"/>
    <dgm:cxn modelId="{EF73FF04-D1D8-4ECA-8FB9-4E9160112BB3}" type="presParOf" srcId="{2647DB39-F480-4C28-BF23-20F4BF32B58A}" destId="{83CA7618-474D-4006-AFC6-86B182961EEB}" srcOrd="1" destOrd="0" presId="urn:microsoft.com/office/officeart/2011/layout/CircleProcess"/>
    <dgm:cxn modelId="{49028996-B202-4DA5-BC44-E06D9EAA2D3A}" type="presParOf" srcId="{83CA7618-474D-4006-AFC6-86B182961EEB}" destId="{F2519969-1F1A-46AB-BF2D-10E48136BFCA}" srcOrd="0" destOrd="0" presId="urn:microsoft.com/office/officeart/2011/layout/CircleProcess"/>
    <dgm:cxn modelId="{7DB77DB8-25B1-4089-AB76-0665E5B196B6}" type="presParOf" srcId="{2647DB39-F480-4C28-BF23-20F4BF32B58A}" destId="{3580D6DE-AED7-4EA0-93AE-E668CA7E17F1}" srcOrd="2" destOrd="0" presId="urn:microsoft.com/office/officeart/2011/layout/CircleProcess"/>
    <dgm:cxn modelId="{ED21207B-C815-46DC-9A55-8B9E2CF23D1F}" type="presParOf" srcId="{2647DB39-F480-4C28-BF23-20F4BF32B58A}" destId="{EC16E707-4727-4BDD-BB6A-FC79BC8CF2EE}" srcOrd="3" destOrd="0" presId="urn:microsoft.com/office/officeart/2011/layout/CircleProcess"/>
    <dgm:cxn modelId="{88517231-C09E-4FB9-AC55-EFF943450EDF}" type="presParOf" srcId="{EC16E707-4727-4BDD-BB6A-FC79BC8CF2EE}" destId="{B044727B-D2B1-4874-B9E9-3746A5BA9450}" srcOrd="0" destOrd="0" presId="urn:microsoft.com/office/officeart/2011/layout/CircleProcess"/>
    <dgm:cxn modelId="{8AD09677-27FA-41CC-A6D9-7CB7FE41F42A}" type="presParOf" srcId="{2647DB39-F480-4C28-BF23-20F4BF32B58A}" destId="{CA154227-3C18-423A-83D9-6051AECDA575}" srcOrd="4" destOrd="0" presId="urn:microsoft.com/office/officeart/2011/layout/CircleProcess"/>
    <dgm:cxn modelId="{5226AC0F-6CB3-4AEC-8569-2BE6EA8A0E6E}" type="presParOf" srcId="{CA154227-3C18-423A-83D9-6051AECDA575}" destId="{0F302DB9-81A2-48B5-B4E1-8E4601EB0AB7}" srcOrd="0" destOrd="0" presId="urn:microsoft.com/office/officeart/2011/layout/CircleProcess"/>
    <dgm:cxn modelId="{71080572-4B8C-462C-9D23-768CFA3F4FD4}" type="presParOf" srcId="{2647DB39-F480-4C28-BF23-20F4BF32B58A}" destId="{405F80FD-5935-4E9F-BC69-FC2A338F46F9}" srcOrd="5" destOrd="0" presId="urn:microsoft.com/office/officeart/2011/layout/CircleProcess"/>
    <dgm:cxn modelId="{C50F57E1-531A-482F-95B5-B3F673B6D0CB}" type="presParOf" srcId="{2647DB39-F480-4C28-BF23-20F4BF32B58A}" destId="{0B39F6CF-853A-4FA4-BD0D-3A229BBA2DA9}" srcOrd="6" destOrd="0" presId="urn:microsoft.com/office/officeart/2011/layout/CircleProcess"/>
    <dgm:cxn modelId="{08A52795-D132-4C41-BD91-24ECE8FB3994}" type="presParOf" srcId="{0B39F6CF-853A-4FA4-BD0D-3A229BBA2DA9}" destId="{D046D994-D150-49D5-96CC-204379422DF0}" srcOrd="0" destOrd="0" presId="urn:microsoft.com/office/officeart/2011/layout/CircleProcess"/>
    <dgm:cxn modelId="{067ADE85-92A9-43AE-99D1-042D2942AFFE}" type="presParOf" srcId="{2647DB39-F480-4C28-BF23-20F4BF32B58A}" destId="{D39C551D-59FB-4FE0-A95A-10ED1F1B662D}" srcOrd="7" destOrd="0" presId="urn:microsoft.com/office/officeart/2011/layout/CircleProcess"/>
    <dgm:cxn modelId="{A7BB49C9-42FE-4D4A-A303-2F6A43E7CD7C}" type="presParOf" srcId="{D39C551D-59FB-4FE0-A95A-10ED1F1B662D}" destId="{1E2BD5F4-386B-4B3E-BCB8-94AB393EB1F6}" srcOrd="0" destOrd="0" presId="urn:microsoft.com/office/officeart/2011/layout/CircleProcess"/>
    <dgm:cxn modelId="{4EEA7E8A-001A-4A11-9A72-D72EFEF0656E}" type="presParOf" srcId="{2647DB39-F480-4C28-BF23-20F4BF32B58A}" destId="{867982E5-7094-4014-99F4-AFE33BB3714E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Sidecar/ Service-Mesh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C314F3-EB97-4C80-A6D2-A8D6676FCCC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283BA46-616C-41AD-AC14-C79DBE5CE744}">
      <dgm:prSet/>
      <dgm:spPr>
        <a:solidFill>
          <a:srgbClr val="92D050"/>
        </a:solidFill>
      </dgm:spPr>
      <dgm:t>
        <a:bodyPr/>
        <a:lstStyle/>
        <a:p>
          <a:r>
            <a:rPr lang="en-IN"/>
            <a:t>Monolith – positive aspects</a:t>
          </a:r>
        </a:p>
      </dgm:t>
    </dgm:pt>
    <dgm:pt modelId="{803257B9-0A34-43A0-9D71-CDBEA5ED72AC}" type="parTrans" cxnId="{946EB43E-F157-430E-A03D-273B838FDBFA}">
      <dgm:prSet/>
      <dgm:spPr/>
      <dgm:t>
        <a:bodyPr/>
        <a:lstStyle/>
        <a:p>
          <a:endParaRPr lang="en-IN"/>
        </a:p>
      </dgm:t>
    </dgm:pt>
    <dgm:pt modelId="{17093607-DB29-4247-BDE6-A056DB959B43}" type="sibTrans" cxnId="{946EB43E-F157-430E-A03D-273B838FDBFA}">
      <dgm:prSet/>
      <dgm:spPr/>
      <dgm:t>
        <a:bodyPr/>
        <a:lstStyle/>
        <a:p>
          <a:endParaRPr lang="en-IN"/>
        </a:p>
      </dgm:t>
    </dgm:pt>
    <dgm:pt modelId="{FFF34C91-F3BC-486F-A25B-0387033B3CD1}" type="pres">
      <dgm:prSet presAssocID="{83C314F3-EB97-4C80-A6D2-A8D6676FCCC7}" presName="Name0" presStyleCnt="0">
        <dgm:presLayoutVars>
          <dgm:dir/>
        </dgm:presLayoutVars>
      </dgm:prSet>
      <dgm:spPr/>
    </dgm:pt>
    <dgm:pt modelId="{CA14B0E4-306C-4FC5-90B9-C396E8CC666D}" type="pres">
      <dgm:prSet presAssocID="{3283BA46-616C-41AD-AC14-C79DBE5CE744}" presName="noChildren" presStyleCnt="0"/>
      <dgm:spPr/>
    </dgm:pt>
    <dgm:pt modelId="{F486EFF9-7856-4F36-954F-4592CDBC32DE}" type="pres">
      <dgm:prSet presAssocID="{3283BA46-616C-41AD-AC14-C79DBE5CE744}" presName="gap" presStyleCnt="0"/>
      <dgm:spPr/>
    </dgm:pt>
    <dgm:pt modelId="{6B56FCE3-768E-4E30-BBC7-F95107B92A49}" type="pres">
      <dgm:prSet presAssocID="{3283BA46-616C-41AD-AC14-C79DBE5CE744}" presName="medCircle2" presStyleLbl="vennNode1" presStyleIdx="0" presStyleCnt="1"/>
      <dgm:spPr/>
    </dgm:pt>
    <dgm:pt modelId="{F9272FA0-075C-47A4-BFFF-2F2C38CDCDBF}" type="pres">
      <dgm:prSet presAssocID="{3283BA46-616C-41AD-AC14-C79DBE5CE744}" presName="txLvlOnly1" presStyleLbl="revTx" presStyleIdx="0" presStyleCnt="1"/>
      <dgm:spPr/>
    </dgm:pt>
  </dgm:ptLst>
  <dgm:cxnLst>
    <dgm:cxn modelId="{34C3E02F-8A40-400E-A953-6173E76B1054}" type="presOf" srcId="{83C314F3-EB97-4C80-A6D2-A8D6676FCCC7}" destId="{FFF34C91-F3BC-486F-A25B-0387033B3CD1}" srcOrd="0" destOrd="0" presId="urn:microsoft.com/office/officeart/2008/layout/VerticalCircleList"/>
    <dgm:cxn modelId="{946EB43E-F157-430E-A03D-273B838FDBFA}" srcId="{83C314F3-EB97-4C80-A6D2-A8D6676FCCC7}" destId="{3283BA46-616C-41AD-AC14-C79DBE5CE744}" srcOrd="0" destOrd="0" parTransId="{803257B9-0A34-43A0-9D71-CDBEA5ED72AC}" sibTransId="{17093607-DB29-4247-BDE6-A056DB959B43}"/>
    <dgm:cxn modelId="{83AD847E-2C86-4655-9F2B-AD22950513D6}" type="presOf" srcId="{3283BA46-616C-41AD-AC14-C79DBE5CE744}" destId="{F9272FA0-075C-47A4-BFFF-2F2C38CDCDBF}" srcOrd="0" destOrd="0" presId="urn:microsoft.com/office/officeart/2008/layout/VerticalCircleList"/>
    <dgm:cxn modelId="{249C36DA-C68F-466A-961C-9E512617831D}" type="presParOf" srcId="{FFF34C91-F3BC-486F-A25B-0387033B3CD1}" destId="{CA14B0E4-306C-4FC5-90B9-C396E8CC666D}" srcOrd="0" destOrd="0" presId="urn:microsoft.com/office/officeart/2008/layout/VerticalCircleList"/>
    <dgm:cxn modelId="{91D73495-352D-4A83-8CD3-1CD999E8F278}" type="presParOf" srcId="{CA14B0E4-306C-4FC5-90B9-C396E8CC666D}" destId="{F486EFF9-7856-4F36-954F-4592CDBC32DE}" srcOrd="0" destOrd="0" presId="urn:microsoft.com/office/officeart/2008/layout/VerticalCircleList"/>
    <dgm:cxn modelId="{F7E09384-35CB-4594-BB4D-602411D02C12}" type="presParOf" srcId="{CA14B0E4-306C-4FC5-90B9-C396E8CC666D}" destId="{6B56FCE3-768E-4E30-BBC7-F95107B92A49}" srcOrd="1" destOrd="0" presId="urn:microsoft.com/office/officeart/2008/layout/VerticalCircleList"/>
    <dgm:cxn modelId="{D6E92CA7-554F-4F58-ACB2-BD099A35FCEC}" type="presParOf" srcId="{CA14B0E4-306C-4FC5-90B9-C396E8CC666D}" destId="{F9272FA0-075C-47A4-BFFF-2F2C38CDCDBF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800" dirty="0">
              <a:solidFill>
                <a:srgbClr val="FF0000"/>
              </a:solidFill>
            </a:rPr>
            <a:t>Sidecar/Sidekick Pattern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2F0EDFA8-A79D-4AF9-90EF-13E9775AC6B1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2F87A86E-1058-47D7-A2FA-8F4603C0ACC7}">
      <dgm:prSet/>
      <dgm:spPr/>
      <dgm:t>
        <a:bodyPr/>
        <a:lstStyle/>
        <a:p>
          <a:r>
            <a:rPr lang="en-IN"/>
            <a:t>Common feature to take care for each service</a:t>
          </a:r>
        </a:p>
      </dgm:t>
    </dgm:pt>
    <dgm:pt modelId="{64CC476B-93BD-4E4B-9740-6E247428EB54}" type="parTrans" cxnId="{B26A7C61-088A-43CD-8068-58882FBE2094}">
      <dgm:prSet/>
      <dgm:spPr/>
      <dgm:t>
        <a:bodyPr/>
        <a:lstStyle/>
        <a:p>
          <a:endParaRPr lang="en-IN"/>
        </a:p>
      </dgm:t>
    </dgm:pt>
    <dgm:pt modelId="{68D694D8-5BA6-4DD3-9B11-79ECAB5C7E49}" type="sibTrans" cxnId="{B26A7C61-088A-43CD-8068-58882FBE2094}">
      <dgm:prSet/>
      <dgm:spPr/>
      <dgm:t>
        <a:bodyPr/>
        <a:lstStyle/>
        <a:p>
          <a:endParaRPr lang="en-IN"/>
        </a:p>
      </dgm:t>
    </dgm:pt>
    <dgm:pt modelId="{BF0F6F56-ED3F-46ED-87F9-4AFE2C07EB8F}">
      <dgm:prSet/>
      <dgm:spPr/>
      <dgm:t>
        <a:bodyPr/>
        <a:lstStyle/>
        <a:p>
          <a:r>
            <a:rPr lang="en-IN" dirty="0"/>
            <a:t>Logging</a:t>
          </a:r>
        </a:p>
      </dgm:t>
    </dgm:pt>
    <dgm:pt modelId="{1EAA4621-F985-491A-B51D-C505A22FD515}" type="parTrans" cxnId="{8A89F680-D0F6-44F8-8A7A-7B73DD4648A8}">
      <dgm:prSet/>
      <dgm:spPr/>
      <dgm:t>
        <a:bodyPr/>
        <a:lstStyle/>
        <a:p>
          <a:endParaRPr lang="en-IN"/>
        </a:p>
      </dgm:t>
    </dgm:pt>
    <dgm:pt modelId="{D7543593-46C7-469D-B009-8BD5844FB8AB}" type="sibTrans" cxnId="{8A89F680-D0F6-44F8-8A7A-7B73DD4648A8}">
      <dgm:prSet/>
      <dgm:spPr/>
      <dgm:t>
        <a:bodyPr/>
        <a:lstStyle/>
        <a:p>
          <a:endParaRPr lang="en-IN"/>
        </a:p>
      </dgm:t>
    </dgm:pt>
    <dgm:pt modelId="{1AFABB36-EEBC-4B2A-B93E-02F7133A4E90}">
      <dgm:prSet/>
      <dgm:spPr/>
      <dgm:t>
        <a:bodyPr/>
        <a:lstStyle/>
        <a:p>
          <a:r>
            <a:rPr lang="en-IN"/>
            <a:t>Failure Isolation</a:t>
          </a:r>
        </a:p>
      </dgm:t>
    </dgm:pt>
    <dgm:pt modelId="{593BCA8B-5E0D-43F4-93C7-4D1558C0A0C3}" type="parTrans" cxnId="{603F2DDC-3D2B-4476-A694-D2CD049C6FCC}">
      <dgm:prSet/>
      <dgm:spPr/>
      <dgm:t>
        <a:bodyPr/>
        <a:lstStyle/>
        <a:p>
          <a:endParaRPr lang="en-IN"/>
        </a:p>
      </dgm:t>
    </dgm:pt>
    <dgm:pt modelId="{27525FA9-5669-4AAA-9398-6164174C0643}" type="sibTrans" cxnId="{603F2DDC-3D2B-4476-A694-D2CD049C6FCC}">
      <dgm:prSet/>
      <dgm:spPr/>
      <dgm:t>
        <a:bodyPr/>
        <a:lstStyle/>
        <a:p>
          <a:endParaRPr lang="en-IN"/>
        </a:p>
      </dgm:t>
    </dgm:pt>
    <dgm:pt modelId="{9E174ED4-DFDA-452D-84D8-A7526D8AF926}">
      <dgm:prSet/>
      <dgm:spPr/>
      <dgm:t>
        <a:bodyPr/>
        <a:lstStyle/>
        <a:p>
          <a:r>
            <a:rPr lang="en-IN"/>
            <a:t>Monitoring</a:t>
          </a:r>
        </a:p>
      </dgm:t>
    </dgm:pt>
    <dgm:pt modelId="{8C63BE50-5B7E-47B8-8CE2-8FF40E3BB695}" type="parTrans" cxnId="{0B42EA6F-E7CF-4C8F-A17C-14BBDC27B21A}">
      <dgm:prSet/>
      <dgm:spPr/>
      <dgm:t>
        <a:bodyPr/>
        <a:lstStyle/>
        <a:p>
          <a:endParaRPr lang="en-IN"/>
        </a:p>
      </dgm:t>
    </dgm:pt>
    <dgm:pt modelId="{7DEAEA2D-2CE7-41B4-ADEF-133B0360C0CC}" type="sibTrans" cxnId="{0B42EA6F-E7CF-4C8F-A17C-14BBDC27B21A}">
      <dgm:prSet/>
      <dgm:spPr/>
      <dgm:t>
        <a:bodyPr/>
        <a:lstStyle/>
        <a:p>
          <a:endParaRPr lang="en-IN"/>
        </a:p>
      </dgm:t>
    </dgm:pt>
    <dgm:pt modelId="{393E2372-6D3E-4CCD-A0C4-6B46C3677478}">
      <dgm:prSet/>
      <dgm:spPr/>
      <dgm:t>
        <a:bodyPr/>
        <a:lstStyle/>
        <a:p>
          <a:r>
            <a:rPr lang="en-IN"/>
            <a:t>Configuration</a:t>
          </a:r>
        </a:p>
      </dgm:t>
    </dgm:pt>
    <dgm:pt modelId="{4F8414E7-0AEC-4BCE-85E6-1B4C7963F342}" type="parTrans" cxnId="{27B52CDA-7D26-4F5B-92CC-E9DD05DC9FC7}">
      <dgm:prSet/>
      <dgm:spPr/>
      <dgm:t>
        <a:bodyPr/>
        <a:lstStyle/>
        <a:p>
          <a:endParaRPr lang="en-IN"/>
        </a:p>
      </dgm:t>
    </dgm:pt>
    <dgm:pt modelId="{3BCDE98F-28ED-4FDF-8609-8A9A03B5AA69}" type="sibTrans" cxnId="{27B52CDA-7D26-4F5B-92CC-E9DD05DC9FC7}">
      <dgm:prSet/>
      <dgm:spPr/>
      <dgm:t>
        <a:bodyPr/>
        <a:lstStyle/>
        <a:p>
          <a:endParaRPr lang="en-IN"/>
        </a:p>
      </dgm:t>
    </dgm:pt>
    <dgm:pt modelId="{BD45993A-5B59-4802-AD63-3AD12187009D}">
      <dgm:prSet/>
      <dgm:spPr/>
      <dgm:t>
        <a:bodyPr/>
        <a:lstStyle/>
        <a:p>
          <a:r>
            <a:rPr lang="en-IN"/>
            <a:t>Proxy to remote service </a:t>
          </a:r>
        </a:p>
      </dgm:t>
    </dgm:pt>
    <dgm:pt modelId="{D4EEE8B7-163B-43D9-B54E-75F0DD577AB9}" type="parTrans" cxnId="{80B56474-374C-41D8-A772-1F71107DF3E8}">
      <dgm:prSet/>
      <dgm:spPr/>
      <dgm:t>
        <a:bodyPr/>
        <a:lstStyle/>
        <a:p>
          <a:endParaRPr lang="en-IN"/>
        </a:p>
      </dgm:t>
    </dgm:pt>
    <dgm:pt modelId="{B5C2E3C5-87D9-46D6-A119-FFB5E2BC388C}" type="sibTrans" cxnId="{80B56474-374C-41D8-A772-1F71107DF3E8}">
      <dgm:prSet/>
      <dgm:spPr/>
      <dgm:t>
        <a:bodyPr/>
        <a:lstStyle/>
        <a:p>
          <a:endParaRPr lang="en-IN"/>
        </a:p>
      </dgm:t>
    </dgm:pt>
    <dgm:pt modelId="{E9B984C5-D4F6-49F5-958A-6E65DEC3DEAE}">
      <dgm:prSet/>
      <dgm:spPr/>
      <dgm:t>
        <a:bodyPr/>
        <a:lstStyle/>
        <a:p>
          <a:r>
            <a:rPr lang="en-IN"/>
            <a:t>etc..</a:t>
          </a:r>
        </a:p>
      </dgm:t>
    </dgm:pt>
    <dgm:pt modelId="{8F4066F6-A8E5-474D-8658-BBEE0279FF40}" type="parTrans" cxnId="{2121A0D6-F4D9-4864-9C4F-F433CF5DEDA8}">
      <dgm:prSet/>
      <dgm:spPr/>
      <dgm:t>
        <a:bodyPr/>
        <a:lstStyle/>
        <a:p>
          <a:endParaRPr lang="en-IN"/>
        </a:p>
      </dgm:t>
    </dgm:pt>
    <dgm:pt modelId="{0E42CBFB-9A0F-4DD8-82E0-31F2EEA5E622}" type="sibTrans" cxnId="{2121A0D6-F4D9-4864-9C4F-F433CF5DEDA8}">
      <dgm:prSet/>
      <dgm:spPr/>
      <dgm:t>
        <a:bodyPr/>
        <a:lstStyle/>
        <a:p>
          <a:endParaRPr lang="en-IN"/>
        </a:p>
      </dgm:t>
    </dgm:pt>
    <dgm:pt modelId="{B7022996-3037-4827-8BFE-CE7DC0635519}" type="pres">
      <dgm:prSet presAssocID="{2F0EDFA8-A79D-4AF9-90EF-13E9775AC6B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715A1A9-C31E-4369-A2BF-3021E546ED62}" type="pres">
      <dgm:prSet presAssocID="{2F87A86E-1058-47D7-A2FA-8F4603C0ACC7}" presName="centerShape" presStyleLbl="node0" presStyleIdx="0" presStyleCnt="1"/>
      <dgm:spPr/>
    </dgm:pt>
    <dgm:pt modelId="{C240A13B-1FC5-4630-BEAE-2E8FE3714D16}" type="pres">
      <dgm:prSet presAssocID="{1EAA4621-F985-491A-B51D-C505A22FD515}" presName="parTrans" presStyleLbl="sibTrans2D1" presStyleIdx="0" presStyleCnt="6"/>
      <dgm:spPr/>
    </dgm:pt>
    <dgm:pt modelId="{68E68188-49F0-47FC-AE7F-2A6EC9C151A1}" type="pres">
      <dgm:prSet presAssocID="{1EAA4621-F985-491A-B51D-C505A22FD515}" presName="connectorText" presStyleLbl="sibTrans2D1" presStyleIdx="0" presStyleCnt="6"/>
      <dgm:spPr/>
    </dgm:pt>
    <dgm:pt modelId="{559B2DDB-C3A1-434A-9114-3F2B689152BE}" type="pres">
      <dgm:prSet presAssocID="{BF0F6F56-ED3F-46ED-87F9-4AFE2C07EB8F}" presName="node" presStyleLbl="node1" presStyleIdx="0" presStyleCnt="6">
        <dgm:presLayoutVars>
          <dgm:bulletEnabled val="1"/>
        </dgm:presLayoutVars>
      </dgm:prSet>
      <dgm:spPr/>
    </dgm:pt>
    <dgm:pt modelId="{BC389614-B1FF-41B2-97F3-DC9113EDB5E2}" type="pres">
      <dgm:prSet presAssocID="{593BCA8B-5E0D-43F4-93C7-4D1558C0A0C3}" presName="parTrans" presStyleLbl="sibTrans2D1" presStyleIdx="1" presStyleCnt="6"/>
      <dgm:spPr/>
    </dgm:pt>
    <dgm:pt modelId="{D5E5ED8F-CDE7-4A0F-A1A4-5076884BE595}" type="pres">
      <dgm:prSet presAssocID="{593BCA8B-5E0D-43F4-93C7-4D1558C0A0C3}" presName="connectorText" presStyleLbl="sibTrans2D1" presStyleIdx="1" presStyleCnt="6"/>
      <dgm:spPr/>
    </dgm:pt>
    <dgm:pt modelId="{B71FCC7E-DB8B-4B8D-A21E-52867DF9FC30}" type="pres">
      <dgm:prSet presAssocID="{1AFABB36-EEBC-4B2A-B93E-02F7133A4E90}" presName="node" presStyleLbl="node1" presStyleIdx="1" presStyleCnt="6">
        <dgm:presLayoutVars>
          <dgm:bulletEnabled val="1"/>
        </dgm:presLayoutVars>
      </dgm:prSet>
      <dgm:spPr/>
    </dgm:pt>
    <dgm:pt modelId="{3B980F45-546F-41D7-890A-D3A284F36881}" type="pres">
      <dgm:prSet presAssocID="{8C63BE50-5B7E-47B8-8CE2-8FF40E3BB695}" presName="parTrans" presStyleLbl="sibTrans2D1" presStyleIdx="2" presStyleCnt="6"/>
      <dgm:spPr/>
    </dgm:pt>
    <dgm:pt modelId="{CD5F4521-D1B6-4FAB-BDED-DD2C06D271AF}" type="pres">
      <dgm:prSet presAssocID="{8C63BE50-5B7E-47B8-8CE2-8FF40E3BB695}" presName="connectorText" presStyleLbl="sibTrans2D1" presStyleIdx="2" presStyleCnt="6"/>
      <dgm:spPr/>
    </dgm:pt>
    <dgm:pt modelId="{7CFA58C5-E0F7-406D-A599-ECE4D85D34E1}" type="pres">
      <dgm:prSet presAssocID="{9E174ED4-DFDA-452D-84D8-A7526D8AF926}" presName="node" presStyleLbl="node1" presStyleIdx="2" presStyleCnt="6">
        <dgm:presLayoutVars>
          <dgm:bulletEnabled val="1"/>
        </dgm:presLayoutVars>
      </dgm:prSet>
      <dgm:spPr/>
    </dgm:pt>
    <dgm:pt modelId="{D4DA6003-38A2-45C2-836B-DA6825A85BE2}" type="pres">
      <dgm:prSet presAssocID="{4F8414E7-0AEC-4BCE-85E6-1B4C7963F342}" presName="parTrans" presStyleLbl="sibTrans2D1" presStyleIdx="3" presStyleCnt="6"/>
      <dgm:spPr/>
    </dgm:pt>
    <dgm:pt modelId="{EA9487EC-13CE-43E1-8845-18AB5E274D60}" type="pres">
      <dgm:prSet presAssocID="{4F8414E7-0AEC-4BCE-85E6-1B4C7963F342}" presName="connectorText" presStyleLbl="sibTrans2D1" presStyleIdx="3" presStyleCnt="6"/>
      <dgm:spPr/>
    </dgm:pt>
    <dgm:pt modelId="{B3EC6172-E704-46FD-941D-02E6B3266C9D}" type="pres">
      <dgm:prSet presAssocID="{393E2372-6D3E-4CCD-A0C4-6B46C3677478}" presName="node" presStyleLbl="node1" presStyleIdx="3" presStyleCnt="6">
        <dgm:presLayoutVars>
          <dgm:bulletEnabled val="1"/>
        </dgm:presLayoutVars>
      </dgm:prSet>
      <dgm:spPr/>
    </dgm:pt>
    <dgm:pt modelId="{BCA150B6-99DD-4AC0-B372-05F0EE6A8F8F}" type="pres">
      <dgm:prSet presAssocID="{D4EEE8B7-163B-43D9-B54E-75F0DD577AB9}" presName="parTrans" presStyleLbl="sibTrans2D1" presStyleIdx="4" presStyleCnt="6"/>
      <dgm:spPr/>
    </dgm:pt>
    <dgm:pt modelId="{9F6B0A1C-07DD-45F8-A843-8DF8A033CC59}" type="pres">
      <dgm:prSet presAssocID="{D4EEE8B7-163B-43D9-B54E-75F0DD577AB9}" presName="connectorText" presStyleLbl="sibTrans2D1" presStyleIdx="4" presStyleCnt="6"/>
      <dgm:spPr/>
    </dgm:pt>
    <dgm:pt modelId="{69D871A0-5750-42AB-AA07-1B637E2C7E3D}" type="pres">
      <dgm:prSet presAssocID="{BD45993A-5B59-4802-AD63-3AD12187009D}" presName="node" presStyleLbl="node1" presStyleIdx="4" presStyleCnt="6">
        <dgm:presLayoutVars>
          <dgm:bulletEnabled val="1"/>
        </dgm:presLayoutVars>
      </dgm:prSet>
      <dgm:spPr/>
    </dgm:pt>
    <dgm:pt modelId="{326C2F11-C911-46DD-9909-0323D2D9854A}" type="pres">
      <dgm:prSet presAssocID="{8F4066F6-A8E5-474D-8658-BBEE0279FF40}" presName="parTrans" presStyleLbl="sibTrans2D1" presStyleIdx="5" presStyleCnt="6"/>
      <dgm:spPr/>
    </dgm:pt>
    <dgm:pt modelId="{015522CE-4E18-440F-9A62-A5D14E3B5AFE}" type="pres">
      <dgm:prSet presAssocID="{8F4066F6-A8E5-474D-8658-BBEE0279FF40}" presName="connectorText" presStyleLbl="sibTrans2D1" presStyleIdx="5" presStyleCnt="6"/>
      <dgm:spPr/>
    </dgm:pt>
    <dgm:pt modelId="{2EB003B7-8E88-4134-A4A7-89F5CCB22915}" type="pres">
      <dgm:prSet presAssocID="{E9B984C5-D4F6-49F5-958A-6E65DEC3DEAE}" presName="node" presStyleLbl="node1" presStyleIdx="5" presStyleCnt="6">
        <dgm:presLayoutVars>
          <dgm:bulletEnabled val="1"/>
        </dgm:presLayoutVars>
      </dgm:prSet>
      <dgm:spPr/>
    </dgm:pt>
  </dgm:ptLst>
  <dgm:cxnLst>
    <dgm:cxn modelId="{D9A46315-E0BC-4472-A5CE-4375A32E21CD}" type="presOf" srcId="{BD45993A-5B59-4802-AD63-3AD12187009D}" destId="{69D871A0-5750-42AB-AA07-1B637E2C7E3D}" srcOrd="0" destOrd="0" presId="urn:microsoft.com/office/officeart/2005/8/layout/radial5"/>
    <dgm:cxn modelId="{3362311E-C715-4FF7-98E7-637EF32BE9B9}" type="presOf" srcId="{593BCA8B-5E0D-43F4-93C7-4D1558C0A0C3}" destId="{BC389614-B1FF-41B2-97F3-DC9113EDB5E2}" srcOrd="0" destOrd="0" presId="urn:microsoft.com/office/officeart/2005/8/layout/radial5"/>
    <dgm:cxn modelId="{AEE0645B-3EFD-421A-8631-26F88FEE8E07}" type="presOf" srcId="{4F8414E7-0AEC-4BCE-85E6-1B4C7963F342}" destId="{D4DA6003-38A2-45C2-836B-DA6825A85BE2}" srcOrd="0" destOrd="0" presId="urn:microsoft.com/office/officeart/2005/8/layout/radial5"/>
    <dgm:cxn modelId="{B26A7C61-088A-43CD-8068-58882FBE2094}" srcId="{2F0EDFA8-A79D-4AF9-90EF-13E9775AC6B1}" destId="{2F87A86E-1058-47D7-A2FA-8F4603C0ACC7}" srcOrd="0" destOrd="0" parTransId="{64CC476B-93BD-4E4B-9740-6E247428EB54}" sibTransId="{68D694D8-5BA6-4DD3-9B11-79ECAB5C7E49}"/>
    <dgm:cxn modelId="{3CD19A41-39CA-48D7-86B6-85C322C821CE}" type="presOf" srcId="{BF0F6F56-ED3F-46ED-87F9-4AFE2C07EB8F}" destId="{559B2DDB-C3A1-434A-9114-3F2B689152BE}" srcOrd="0" destOrd="0" presId="urn:microsoft.com/office/officeart/2005/8/layout/radial5"/>
    <dgm:cxn modelId="{6D86064C-6186-4C4D-9A3D-0DA9E6C731D8}" type="presOf" srcId="{593BCA8B-5E0D-43F4-93C7-4D1558C0A0C3}" destId="{D5E5ED8F-CDE7-4A0F-A1A4-5076884BE595}" srcOrd="1" destOrd="0" presId="urn:microsoft.com/office/officeart/2005/8/layout/radial5"/>
    <dgm:cxn modelId="{0B42EA6F-E7CF-4C8F-A17C-14BBDC27B21A}" srcId="{2F87A86E-1058-47D7-A2FA-8F4603C0ACC7}" destId="{9E174ED4-DFDA-452D-84D8-A7526D8AF926}" srcOrd="2" destOrd="0" parTransId="{8C63BE50-5B7E-47B8-8CE2-8FF40E3BB695}" sibTransId="{7DEAEA2D-2CE7-41B4-ADEF-133B0360C0CC}"/>
    <dgm:cxn modelId="{ED0E8952-0198-46C5-8690-5BDFB1A3C4CF}" type="presOf" srcId="{4F8414E7-0AEC-4BCE-85E6-1B4C7963F342}" destId="{EA9487EC-13CE-43E1-8845-18AB5E274D60}" srcOrd="1" destOrd="0" presId="urn:microsoft.com/office/officeart/2005/8/layout/radial5"/>
    <dgm:cxn modelId="{80B56474-374C-41D8-A772-1F71107DF3E8}" srcId="{2F87A86E-1058-47D7-A2FA-8F4603C0ACC7}" destId="{BD45993A-5B59-4802-AD63-3AD12187009D}" srcOrd="4" destOrd="0" parTransId="{D4EEE8B7-163B-43D9-B54E-75F0DD577AB9}" sibTransId="{B5C2E3C5-87D9-46D6-A119-FFB5E2BC388C}"/>
    <dgm:cxn modelId="{09F89C78-2092-4DD2-9D05-45930247A282}" type="presOf" srcId="{E9B984C5-D4F6-49F5-958A-6E65DEC3DEAE}" destId="{2EB003B7-8E88-4134-A4A7-89F5CCB22915}" srcOrd="0" destOrd="0" presId="urn:microsoft.com/office/officeart/2005/8/layout/radial5"/>
    <dgm:cxn modelId="{8A89F680-D0F6-44F8-8A7A-7B73DD4648A8}" srcId="{2F87A86E-1058-47D7-A2FA-8F4603C0ACC7}" destId="{BF0F6F56-ED3F-46ED-87F9-4AFE2C07EB8F}" srcOrd="0" destOrd="0" parTransId="{1EAA4621-F985-491A-B51D-C505A22FD515}" sibTransId="{D7543593-46C7-469D-B009-8BD5844FB8AB}"/>
    <dgm:cxn modelId="{F0AEE486-1887-4F5D-A879-C3A370038599}" type="presOf" srcId="{1AFABB36-EEBC-4B2A-B93E-02F7133A4E90}" destId="{B71FCC7E-DB8B-4B8D-A21E-52867DF9FC30}" srcOrd="0" destOrd="0" presId="urn:microsoft.com/office/officeart/2005/8/layout/radial5"/>
    <dgm:cxn modelId="{90D702A2-0E3A-4AA5-A4D9-CD7EEBB378E7}" type="presOf" srcId="{D4EEE8B7-163B-43D9-B54E-75F0DD577AB9}" destId="{9F6B0A1C-07DD-45F8-A843-8DF8A033CC59}" srcOrd="1" destOrd="0" presId="urn:microsoft.com/office/officeart/2005/8/layout/radial5"/>
    <dgm:cxn modelId="{1775DEA5-DBDA-4E86-AF9A-878ED49DEFFE}" type="presOf" srcId="{393E2372-6D3E-4CCD-A0C4-6B46C3677478}" destId="{B3EC6172-E704-46FD-941D-02E6B3266C9D}" srcOrd="0" destOrd="0" presId="urn:microsoft.com/office/officeart/2005/8/layout/radial5"/>
    <dgm:cxn modelId="{398AF9A5-EBFD-4BA8-BEB6-CFFA79E7FE5E}" type="presOf" srcId="{8F4066F6-A8E5-474D-8658-BBEE0279FF40}" destId="{326C2F11-C911-46DD-9909-0323D2D9854A}" srcOrd="0" destOrd="0" presId="urn:microsoft.com/office/officeart/2005/8/layout/radial5"/>
    <dgm:cxn modelId="{02E3B6A6-C810-43EC-8644-EDC7CF53A539}" type="presOf" srcId="{D4EEE8B7-163B-43D9-B54E-75F0DD577AB9}" destId="{BCA150B6-99DD-4AC0-B372-05F0EE6A8F8F}" srcOrd="0" destOrd="0" presId="urn:microsoft.com/office/officeart/2005/8/layout/radial5"/>
    <dgm:cxn modelId="{06F4DAB1-1367-47AA-A2F7-40B7524B0087}" type="presOf" srcId="{2F87A86E-1058-47D7-A2FA-8F4603C0ACC7}" destId="{7715A1A9-C31E-4369-A2BF-3021E546ED62}" srcOrd="0" destOrd="0" presId="urn:microsoft.com/office/officeart/2005/8/layout/radial5"/>
    <dgm:cxn modelId="{A2C0F9C6-DAF3-4972-9B50-22E8C4A2CD3F}" type="presOf" srcId="{8C63BE50-5B7E-47B8-8CE2-8FF40E3BB695}" destId="{3B980F45-546F-41D7-890A-D3A284F36881}" srcOrd="0" destOrd="0" presId="urn:microsoft.com/office/officeart/2005/8/layout/radial5"/>
    <dgm:cxn modelId="{FDF570CB-25F6-4453-AE9F-DE5A115BC193}" type="presOf" srcId="{2F0EDFA8-A79D-4AF9-90EF-13E9775AC6B1}" destId="{B7022996-3037-4827-8BFE-CE7DC0635519}" srcOrd="0" destOrd="0" presId="urn:microsoft.com/office/officeart/2005/8/layout/radial5"/>
    <dgm:cxn modelId="{625BFCCD-A57B-47C1-B44D-DA95E2D0D4F9}" type="presOf" srcId="{1EAA4621-F985-491A-B51D-C505A22FD515}" destId="{C240A13B-1FC5-4630-BEAE-2E8FE3714D16}" srcOrd="0" destOrd="0" presId="urn:microsoft.com/office/officeart/2005/8/layout/radial5"/>
    <dgm:cxn modelId="{2121A0D6-F4D9-4864-9C4F-F433CF5DEDA8}" srcId="{2F87A86E-1058-47D7-A2FA-8F4603C0ACC7}" destId="{E9B984C5-D4F6-49F5-958A-6E65DEC3DEAE}" srcOrd="5" destOrd="0" parTransId="{8F4066F6-A8E5-474D-8658-BBEE0279FF40}" sibTransId="{0E42CBFB-9A0F-4DD8-82E0-31F2EEA5E622}"/>
    <dgm:cxn modelId="{27B52CDA-7D26-4F5B-92CC-E9DD05DC9FC7}" srcId="{2F87A86E-1058-47D7-A2FA-8F4603C0ACC7}" destId="{393E2372-6D3E-4CCD-A0C4-6B46C3677478}" srcOrd="3" destOrd="0" parTransId="{4F8414E7-0AEC-4BCE-85E6-1B4C7963F342}" sibTransId="{3BCDE98F-28ED-4FDF-8609-8A9A03B5AA69}"/>
    <dgm:cxn modelId="{603F2DDC-3D2B-4476-A694-D2CD049C6FCC}" srcId="{2F87A86E-1058-47D7-A2FA-8F4603C0ACC7}" destId="{1AFABB36-EEBC-4B2A-B93E-02F7133A4E90}" srcOrd="1" destOrd="0" parTransId="{593BCA8B-5E0D-43F4-93C7-4D1558C0A0C3}" sibTransId="{27525FA9-5669-4AAA-9398-6164174C0643}"/>
    <dgm:cxn modelId="{CCAB4FDF-2636-4F19-A565-0314EDD17922}" type="presOf" srcId="{1EAA4621-F985-491A-B51D-C505A22FD515}" destId="{68E68188-49F0-47FC-AE7F-2A6EC9C151A1}" srcOrd="1" destOrd="0" presId="urn:microsoft.com/office/officeart/2005/8/layout/radial5"/>
    <dgm:cxn modelId="{2A7D50F4-F10C-45EA-A639-2F1711E1D69D}" type="presOf" srcId="{9E174ED4-DFDA-452D-84D8-A7526D8AF926}" destId="{7CFA58C5-E0F7-406D-A599-ECE4D85D34E1}" srcOrd="0" destOrd="0" presId="urn:microsoft.com/office/officeart/2005/8/layout/radial5"/>
    <dgm:cxn modelId="{724D87F4-1BF5-46D1-A8B6-DDDC28869925}" type="presOf" srcId="{8F4066F6-A8E5-474D-8658-BBEE0279FF40}" destId="{015522CE-4E18-440F-9A62-A5D14E3B5AFE}" srcOrd="1" destOrd="0" presId="urn:microsoft.com/office/officeart/2005/8/layout/radial5"/>
    <dgm:cxn modelId="{90D00FFF-7F7E-4F68-82E4-DB1ADF7D36C8}" type="presOf" srcId="{8C63BE50-5B7E-47B8-8CE2-8FF40E3BB695}" destId="{CD5F4521-D1B6-4FAB-BDED-DD2C06D271AF}" srcOrd="1" destOrd="0" presId="urn:microsoft.com/office/officeart/2005/8/layout/radial5"/>
    <dgm:cxn modelId="{C21D45D8-7AFC-4EF2-90AB-A59790603C5C}" type="presParOf" srcId="{B7022996-3037-4827-8BFE-CE7DC0635519}" destId="{7715A1A9-C31E-4369-A2BF-3021E546ED62}" srcOrd="0" destOrd="0" presId="urn:microsoft.com/office/officeart/2005/8/layout/radial5"/>
    <dgm:cxn modelId="{3BCC740B-FD89-42ED-A9C8-02EEA01BC261}" type="presParOf" srcId="{B7022996-3037-4827-8BFE-CE7DC0635519}" destId="{C240A13B-1FC5-4630-BEAE-2E8FE3714D16}" srcOrd="1" destOrd="0" presId="urn:microsoft.com/office/officeart/2005/8/layout/radial5"/>
    <dgm:cxn modelId="{715CBC5B-848E-490F-B207-A7533BB0BE1F}" type="presParOf" srcId="{C240A13B-1FC5-4630-BEAE-2E8FE3714D16}" destId="{68E68188-49F0-47FC-AE7F-2A6EC9C151A1}" srcOrd="0" destOrd="0" presId="urn:microsoft.com/office/officeart/2005/8/layout/radial5"/>
    <dgm:cxn modelId="{759E1561-EA18-4F68-8720-AE7D655A9B89}" type="presParOf" srcId="{B7022996-3037-4827-8BFE-CE7DC0635519}" destId="{559B2DDB-C3A1-434A-9114-3F2B689152BE}" srcOrd="2" destOrd="0" presId="urn:microsoft.com/office/officeart/2005/8/layout/radial5"/>
    <dgm:cxn modelId="{BE016899-12C0-42E7-B5D4-7415EF4A9321}" type="presParOf" srcId="{B7022996-3037-4827-8BFE-CE7DC0635519}" destId="{BC389614-B1FF-41B2-97F3-DC9113EDB5E2}" srcOrd="3" destOrd="0" presId="urn:microsoft.com/office/officeart/2005/8/layout/radial5"/>
    <dgm:cxn modelId="{A553DAAE-A59B-4740-80C8-C2F339735F40}" type="presParOf" srcId="{BC389614-B1FF-41B2-97F3-DC9113EDB5E2}" destId="{D5E5ED8F-CDE7-4A0F-A1A4-5076884BE595}" srcOrd="0" destOrd="0" presId="urn:microsoft.com/office/officeart/2005/8/layout/radial5"/>
    <dgm:cxn modelId="{3AA4A543-B7FE-4E8F-937A-401420ABDA22}" type="presParOf" srcId="{B7022996-3037-4827-8BFE-CE7DC0635519}" destId="{B71FCC7E-DB8B-4B8D-A21E-52867DF9FC30}" srcOrd="4" destOrd="0" presId="urn:microsoft.com/office/officeart/2005/8/layout/radial5"/>
    <dgm:cxn modelId="{49C10164-DB6D-46FB-A4A7-212BAD4EF718}" type="presParOf" srcId="{B7022996-3037-4827-8BFE-CE7DC0635519}" destId="{3B980F45-546F-41D7-890A-D3A284F36881}" srcOrd="5" destOrd="0" presId="urn:microsoft.com/office/officeart/2005/8/layout/radial5"/>
    <dgm:cxn modelId="{52EE88A6-4DF2-4787-9C3E-F3F4667E0AC6}" type="presParOf" srcId="{3B980F45-546F-41D7-890A-D3A284F36881}" destId="{CD5F4521-D1B6-4FAB-BDED-DD2C06D271AF}" srcOrd="0" destOrd="0" presId="urn:microsoft.com/office/officeart/2005/8/layout/radial5"/>
    <dgm:cxn modelId="{D7278CF9-BC65-41B6-B84D-A7143091FB73}" type="presParOf" srcId="{B7022996-3037-4827-8BFE-CE7DC0635519}" destId="{7CFA58C5-E0F7-406D-A599-ECE4D85D34E1}" srcOrd="6" destOrd="0" presId="urn:microsoft.com/office/officeart/2005/8/layout/radial5"/>
    <dgm:cxn modelId="{FC0276CD-5153-4F95-B3EC-6490F83BBE64}" type="presParOf" srcId="{B7022996-3037-4827-8BFE-CE7DC0635519}" destId="{D4DA6003-38A2-45C2-836B-DA6825A85BE2}" srcOrd="7" destOrd="0" presId="urn:microsoft.com/office/officeart/2005/8/layout/radial5"/>
    <dgm:cxn modelId="{D35A1098-3244-4FE6-ACC3-3192AD0CB31D}" type="presParOf" srcId="{D4DA6003-38A2-45C2-836B-DA6825A85BE2}" destId="{EA9487EC-13CE-43E1-8845-18AB5E274D60}" srcOrd="0" destOrd="0" presId="urn:microsoft.com/office/officeart/2005/8/layout/radial5"/>
    <dgm:cxn modelId="{7E876451-0341-4877-BB76-A3658F410D42}" type="presParOf" srcId="{B7022996-3037-4827-8BFE-CE7DC0635519}" destId="{B3EC6172-E704-46FD-941D-02E6B3266C9D}" srcOrd="8" destOrd="0" presId="urn:microsoft.com/office/officeart/2005/8/layout/radial5"/>
    <dgm:cxn modelId="{E0EFDD91-4BD9-4180-B698-72B6CA1FCAB7}" type="presParOf" srcId="{B7022996-3037-4827-8BFE-CE7DC0635519}" destId="{BCA150B6-99DD-4AC0-B372-05F0EE6A8F8F}" srcOrd="9" destOrd="0" presId="urn:microsoft.com/office/officeart/2005/8/layout/radial5"/>
    <dgm:cxn modelId="{8768681A-2DD4-4F91-A669-0E9200B7313F}" type="presParOf" srcId="{BCA150B6-99DD-4AC0-B372-05F0EE6A8F8F}" destId="{9F6B0A1C-07DD-45F8-A843-8DF8A033CC59}" srcOrd="0" destOrd="0" presId="urn:microsoft.com/office/officeart/2005/8/layout/radial5"/>
    <dgm:cxn modelId="{DF9F1A3C-46FD-46A6-B7D1-D764BCC13420}" type="presParOf" srcId="{B7022996-3037-4827-8BFE-CE7DC0635519}" destId="{69D871A0-5750-42AB-AA07-1B637E2C7E3D}" srcOrd="10" destOrd="0" presId="urn:microsoft.com/office/officeart/2005/8/layout/radial5"/>
    <dgm:cxn modelId="{B4FD95E8-B67E-4D96-ADDC-F002A832F6B3}" type="presParOf" srcId="{B7022996-3037-4827-8BFE-CE7DC0635519}" destId="{326C2F11-C911-46DD-9909-0323D2D9854A}" srcOrd="11" destOrd="0" presId="urn:microsoft.com/office/officeart/2005/8/layout/radial5"/>
    <dgm:cxn modelId="{4BF9C45A-D1B2-4C93-9603-7754329FD78C}" type="presParOf" srcId="{326C2F11-C911-46DD-9909-0323D2D9854A}" destId="{015522CE-4E18-440F-9A62-A5D14E3B5AFE}" srcOrd="0" destOrd="0" presId="urn:microsoft.com/office/officeart/2005/8/layout/radial5"/>
    <dgm:cxn modelId="{71E4C1B7-BF4E-460F-8E0E-9B15DE7AC169}" type="presParOf" srcId="{B7022996-3037-4827-8BFE-CE7DC0635519}" destId="{2EB003B7-8E88-4134-A4A7-89F5CCB22915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42A1839C-DD28-4B24-8500-A2576D9A8C1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6DD66ADA-F66A-4A47-BE31-A7B1BBF560A5}">
      <dgm:prSet/>
      <dgm:spPr/>
      <dgm:t>
        <a:bodyPr/>
        <a:lstStyle/>
        <a:p>
          <a:r>
            <a:rPr lang="en-IN" dirty="0"/>
            <a:t>Advantages</a:t>
          </a:r>
        </a:p>
      </dgm:t>
    </dgm:pt>
    <dgm:pt modelId="{14023EB8-938A-4DF3-926E-F490B823C53B}" type="parTrans" cxnId="{5F365965-8289-4D23-9875-1065D3E2C6B4}">
      <dgm:prSet/>
      <dgm:spPr/>
      <dgm:t>
        <a:bodyPr/>
        <a:lstStyle/>
        <a:p>
          <a:endParaRPr lang="en-IN"/>
        </a:p>
      </dgm:t>
    </dgm:pt>
    <dgm:pt modelId="{E3259712-655B-421E-A7C0-2A771C9A0197}" type="sibTrans" cxnId="{5F365965-8289-4D23-9875-1065D3E2C6B4}">
      <dgm:prSet/>
      <dgm:spPr/>
      <dgm:t>
        <a:bodyPr/>
        <a:lstStyle/>
        <a:p>
          <a:endParaRPr lang="en-IN"/>
        </a:p>
      </dgm:t>
    </dgm:pt>
    <dgm:pt modelId="{9B831A6A-17A5-44C5-B523-812968DFB0EA}" type="pres">
      <dgm:prSet presAssocID="{42A1839C-DD28-4B24-8500-A2576D9A8C15}" presName="linear" presStyleCnt="0">
        <dgm:presLayoutVars>
          <dgm:animLvl val="lvl"/>
          <dgm:resizeHandles val="exact"/>
        </dgm:presLayoutVars>
      </dgm:prSet>
      <dgm:spPr/>
    </dgm:pt>
    <dgm:pt modelId="{34E22C2A-3CD8-4B01-82E2-D229EA0A8259}" type="pres">
      <dgm:prSet presAssocID="{6DD66ADA-F66A-4A47-BE31-A7B1BBF560A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66AF639-E78A-4ABF-8A30-91AB2B937C9F}" type="presOf" srcId="{42A1839C-DD28-4B24-8500-A2576D9A8C15}" destId="{9B831A6A-17A5-44C5-B523-812968DFB0EA}" srcOrd="0" destOrd="0" presId="urn:microsoft.com/office/officeart/2005/8/layout/vList2"/>
    <dgm:cxn modelId="{5F365965-8289-4D23-9875-1065D3E2C6B4}" srcId="{42A1839C-DD28-4B24-8500-A2576D9A8C15}" destId="{6DD66ADA-F66A-4A47-BE31-A7B1BBF560A5}" srcOrd="0" destOrd="0" parTransId="{14023EB8-938A-4DF3-926E-F490B823C53B}" sibTransId="{E3259712-655B-421E-A7C0-2A771C9A0197}"/>
    <dgm:cxn modelId="{863E066E-AA93-45A6-9CF5-7D026A8F60FC}" type="presOf" srcId="{6DD66ADA-F66A-4A47-BE31-A7B1BBF560A5}" destId="{34E22C2A-3CD8-4B01-82E2-D229EA0A8259}" srcOrd="0" destOrd="0" presId="urn:microsoft.com/office/officeart/2005/8/layout/vList2"/>
    <dgm:cxn modelId="{FD1019C7-16B3-4D9B-BC84-60DDA0B98569}" type="presParOf" srcId="{9B831A6A-17A5-44C5-B523-812968DFB0EA}" destId="{34E22C2A-3CD8-4B01-82E2-D229EA0A825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CB4AE2A-5593-4BE0-867E-C98EA05DB6C6}" type="doc">
      <dgm:prSet loTypeId="urn:diagrams.loki3.com/TabbedArc+Icon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DC73FD07-2F0E-4CF6-BEFD-712494CB66E9}">
      <dgm:prSet/>
      <dgm:spPr/>
      <dgm:t>
        <a:bodyPr/>
        <a:lstStyle/>
        <a:p>
          <a:r>
            <a:rPr lang="en-IN" dirty="0"/>
            <a:t>Independent from primary application in terms of run time and the language in which they are implemented – loose coupling</a:t>
          </a:r>
        </a:p>
      </dgm:t>
    </dgm:pt>
    <dgm:pt modelId="{E805DB7A-4025-4073-8ADD-82F3E1DC5C50}" type="parTrans" cxnId="{57666CDC-5B66-4DC3-9266-3A2FA16706D1}">
      <dgm:prSet/>
      <dgm:spPr/>
      <dgm:t>
        <a:bodyPr/>
        <a:lstStyle/>
        <a:p>
          <a:endParaRPr lang="en-IN"/>
        </a:p>
      </dgm:t>
    </dgm:pt>
    <dgm:pt modelId="{50EA98C6-8940-4D92-95F4-87143A82ECF8}" type="sibTrans" cxnId="{57666CDC-5B66-4DC3-9266-3A2FA16706D1}">
      <dgm:prSet/>
      <dgm:spPr/>
      <dgm:t>
        <a:bodyPr/>
        <a:lstStyle/>
        <a:p>
          <a:endParaRPr lang="en-IN"/>
        </a:p>
      </dgm:t>
    </dgm:pt>
    <dgm:pt modelId="{187FB7C3-1C8C-4535-B94D-7C23F9EF03B2}">
      <dgm:prSet/>
      <dgm:spPr/>
      <dgm:t>
        <a:bodyPr/>
        <a:lstStyle/>
        <a:p>
          <a:r>
            <a:rPr lang="en-IN" dirty="0"/>
            <a:t>Can access the same resource as primary application</a:t>
          </a:r>
        </a:p>
      </dgm:t>
    </dgm:pt>
    <dgm:pt modelId="{2B8D7A02-1F68-4E8E-A280-D5A6BD887219}" type="parTrans" cxnId="{141431BF-BB9B-4755-8F59-119AAD7D2A2D}">
      <dgm:prSet/>
      <dgm:spPr/>
      <dgm:t>
        <a:bodyPr/>
        <a:lstStyle/>
        <a:p>
          <a:endParaRPr lang="en-IN"/>
        </a:p>
      </dgm:t>
    </dgm:pt>
    <dgm:pt modelId="{B0B858AE-8034-43AD-A500-0575E48EAC63}" type="sibTrans" cxnId="{141431BF-BB9B-4755-8F59-119AAD7D2A2D}">
      <dgm:prSet/>
      <dgm:spPr/>
      <dgm:t>
        <a:bodyPr/>
        <a:lstStyle/>
        <a:p>
          <a:endParaRPr lang="en-IN"/>
        </a:p>
      </dgm:t>
    </dgm:pt>
    <dgm:pt modelId="{C7C17BB6-5F37-43E8-8974-70625069C370}">
      <dgm:prSet/>
      <dgm:spPr/>
      <dgm:t>
        <a:bodyPr/>
        <a:lstStyle/>
        <a:p>
          <a:r>
            <a:rPr lang="en-IN" dirty="0"/>
            <a:t>Low latency due to proximity </a:t>
          </a:r>
        </a:p>
      </dgm:t>
    </dgm:pt>
    <dgm:pt modelId="{41AB9F15-E2E2-4B40-82C3-719C7CADC644}" type="parTrans" cxnId="{DB077E0A-74D6-4E01-B054-6D9D0B7DB4C3}">
      <dgm:prSet/>
      <dgm:spPr/>
      <dgm:t>
        <a:bodyPr/>
        <a:lstStyle/>
        <a:p>
          <a:endParaRPr lang="en-IN"/>
        </a:p>
      </dgm:t>
    </dgm:pt>
    <dgm:pt modelId="{9551CE2E-BBC1-4484-BE29-782E26DF9C2E}" type="sibTrans" cxnId="{DB077E0A-74D6-4E01-B054-6D9D0B7DB4C3}">
      <dgm:prSet/>
      <dgm:spPr/>
      <dgm:t>
        <a:bodyPr/>
        <a:lstStyle/>
        <a:p>
          <a:endParaRPr lang="en-IN"/>
        </a:p>
      </dgm:t>
    </dgm:pt>
    <dgm:pt modelId="{1AC01C17-CA56-4F59-B5CD-2B79509A9E3B}">
      <dgm:prSet/>
      <dgm:spPr/>
      <dgm:t>
        <a:bodyPr/>
        <a:lstStyle/>
        <a:p>
          <a:r>
            <a:rPr lang="en-IN" dirty="0"/>
            <a:t>Reduces the code duplication</a:t>
          </a:r>
        </a:p>
      </dgm:t>
    </dgm:pt>
    <dgm:pt modelId="{F405B717-CF00-48FD-8E15-54376BB58341}" type="parTrans" cxnId="{20241DA1-EE10-4578-A3B7-4E8D60102BE8}">
      <dgm:prSet/>
      <dgm:spPr/>
      <dgm:t>
        <a:bodyPr/>
        <a:lstStyle/>
        <a:p>
          <a:endParaRPr lang="en-IN"/>
        </a:p>
      </dgm:t>
    </dgm:pt>
    <dgm:pt modelId="{25D8C6E6-E152-4FD6-8FA0-3741626D1005}" type="sibTrans" cxnId="{20241DA1-EE10-4578-A3B7-4E8D60102BE8}">
      <dgm:prSet/>
      <dgm:spPr/>
      <dgm:t>
        <a:bodyPr/>
        <a:lstStyle/>
        <a:p>
          <a:endParaRPr lang="en-IN"/>
        </a:p>
      </dgm:t>
    </dgm:pt>
    <dgm:pt modelId="{20B3384D-8FEB-419E-9017-6A72A05E0693}">
      <dgm:prSet/>
      <dgm:spPr/>
      <dgm:t>
        <a:bodyPr/>
        <a:lstStyle/>
        <a:p>
          <a:r>
            <a:rPr lang="en-IN" dirty="0"/>
            <a:t>Reduces the complexity in the main application</a:t>
          </a:r>
        </a:p>
      </dgm:t>
    </dgm:pt>
    <dgm:pt modelId="{2570FA0F-C4C3-46DA-802F-7FB68CB01DFA}" type="parTrans" cxnId="{72F31C2E-65C7-4D11-8E4F-CA7972C490A7}">
      <dgm:prSet/>
      <dgm:spPr/>
      <dgm:t>
        <a:bodyPr/>
        <a:lstStyle/>
        <a:p>
          <a:endParaRPr lang="en-IN"/>
        </a:p>
      </dgm:t>
    </dgm:pt>
    <dgm:pt modelId="{7FAA91BF-6D3A-4D29-A0A8-CE00663B68BC}" type="sibTrans" cxnId="{72F31C2E-65C7-4D11-8E4F-CA7972C490A7}">
      <dgm:prSet/>
      <dgm:spPr/>
      <dgm:t>
        <a:bodyPr/>
        <a:lstStyle/>
        <a:p>
          <a:endParaRPr lang="en-IN"/>
        </a:p>
      </dgm:t>
    </dgm:pt>
    <dgm:pt modelId="{5BEF9553-DCF7-44C2-80D1-DF40E3187133}" type="pres">
      <dgm:prSet presAssocID="{1CB4AE2A-5593-4BE0-867E-C98EA05DB6C6}" presName="Name0" presStyleCnt="0">
        <dgm:presLayoutVars>
          <dgm:dir/>
          <dgm:resizeHandles val="exact"/>
        </dgm:presLayoutVars>
      </dgm:prSet>
      <dgm:spPr/>
    </dgm:pt>
    <dgm:pt modelId="{C2D4C838-8576-4DC5-B8DD-D892921472B9}" type="pres">
      <dgm:prSet presAssocID="{1AC01C17-CA56-4F59-B5CD-2B79509A9E3B}" presName="twoplus" presStyleLbl="node1" presStyleIdx="0" presStyleCnt="5">
        <dgm:presLayoutVars>
          <dgm:bulletEnabled val="1"/>
        </dgm:presLayoutVars>
      </dgm:prSet>
      <dgm:spPr/>
    </dgm:pt>
    <dgm:pt modelId="{17277D79-9140-406C-9E2F-FA0E5A1F6FE2}" type="pres">
      <dgm:prSet presAssocID="{20B3384D-8FEB-419E-9017-6A72A05E0693}" presName="twoplus" presStyleLbl="node1" presStyleIdx="1" presStyleCnt="5">
        <dgm:presLayoutVars>
          <dgm:bulletEnabled val="1"/>
        </dgm:presLayoutVars>
      </dgm:prSet>
      <dgm:spPr/>
    </dgm:pt>
    <dgm:pt modelId="{A2EDE686-78C2-4AC4-8294-564024A25A9F}" type="pres">
      <dgm:prSet presAssocID="{DC73FD07-2F0E-4CF6-BEFD-712494CB66E9}" presName="twoplus" presStyleLbl="node1" presStyleIdx="2" presStyleCnt="5">
        <dgm:presLayoutVars>
          <dgm:bulletEnabled val="1"/>
        </dgm:presLayoutVars>
      </dgm:prSet>
      <dgm:spPr/>
    </dgm:pt>
    <dgm:pt modelId="{B6DF3756-E044-42EE-BF8B-27B59B27BC18}" type="pres">
      <dgm:prSet presAssocID="{187FB7C3-1C8C-4535-B94D-7C23F9EF03B2}" presName="twoplus" presStyleLbl="node1" presStyleIdx="3" presStyleCnt="5">
        <dgm:presLayoutVars>
          <dgm:bulletEnabled val="1"/>
        </dgm:presLayoutVars>
      </dgm:prSet>
      <dgm:spPr/>
    </dgm:pt>
    <dgm:pt modelId="{200BECF0-97D9-4063-8CFE-F72D0B6104B5}" type="pres">
      <dgm:prSet presAssocID="{C7C17BB6-5F37-43E8-8974-70625069C370}" presName="twoplus" presStyleLbl="node1" presStyleIdx="4" presStyleCnt="5">
        <dgm:presLayoutVars>
          <dgm:bulletEnabled val="1"/>
        </dgm:presLayoutVars>
      </dgm:prSet>
      <dgm:spPr/>
    </dgm:pt>
  </dgm:ptLst>
  <dgm:cxnLst>
    <dgm:cxn modelId="{DB077E0A-74D6-4E01-B054-6D9D0B7DB4C3}" srcId="{1CB4AE2A-5593-4BE0-867E-C98EA05DB6C6}" destId="{C7C17BB6-5F37-43E8-8974-70625069C370}" srcOrd="4" destOrd="0" parTransId="{41AB9F15-E2E2-4B40-82C3-719C7CADC644}" sibTransId="{9551CE2E-BBC1-4484-BE29-782E26DF9C2E}"/>
    <dgm:cxn modelId="{2AEDF90B-AC8F-444D-9469-BE52B6F254B8}" type="presOf" srcId="{1CB4AE2A-5593-4BE0-867E-C98EA05DB6C6}" destId="{5BEF9553-DCF7-44C2-80D1-DF40E3187133}" srcOrd="0" destOrd="0" presId="urn:diagrams.loki3.com/TabbedArc+Icon"/>
    <dgm:cxn modelId="{03A8DA1F-93A0-429F-91C1-09453266EE24}" type="presOf" srcId="{187FB7C3-1C8C-4535-B94D-7C23F9EF03B2}" destId="{B6DF3756-E044-42EE-BF8B-27B59B27BC18}" srcOrd="0" destOrd="0" presId="urn:diagrams.loki3.com/TabbedArc+Icon"/>
    <dgm:cxn modelId="{72F31C2E-65C7-4D11-8E4F-CA7972C490A7}" srcId="{1CB4AE2A-5593-4BE0-867E-C98EA05DB6C6}" destId="{20B3384D-8FEB-419E-9017-6A72A05E0693}" srcOrd="1" destOrd="0" parTransId="{2570FA0F-C4C3-46DA-802F-7FB68CB01DFA}" sibTransId="{7FAA91BF-6D3A-4D29-A0A8-CE00663B68BC}"/>
    <dgm:cxn modelId="{20241DA1-EE10-4578-A3B7-4E8D60102BE8}" srcId="{1CB4AE2A-5593-4BE0-867E-C98EA05DB6C6}" destId="{1AC01C17-CA56-4F59-B5CD-2B79509A9E3B}" srcOrd="0" destOrd="0" parTransId="{F405B717-CF00-48FD-8E15-54376BB58341}" sibTransId="{25D8C6E6-E152-4FD6-8FA0-3741626D1005}"/>
    <dgm:cxn modelId="{4A6532A9-CDD7-4C1A-B807-E7B46441629A}" type="presOf" srcId="{20B3384D-8FEB-419E-9017-6A72A05E0693}" destId="{17277D79-9140-406C-9E2F-FA0E5A1F6FE2}" srcOrd="0" destOrd="0" presId="urn:diagrams.loki3.com/TabbedArc+Icon"/>
    <dgm:cxn modelId="{D18F56B4-06A1-4694-80CD-E98B344E791F}" type="presOf" srcId="{C7C17BB6-5F37-43E8-8974-70625069C370}" destId="{200BECF0-97D9-4063-8CFE-F72D0B6104B5}" srcOrd="0" destOrd="0" presId="urn:diagrams.loki3.com/TabbedArc+Icon"/>
    <dgm:cxn modelId="{9B86F5BA-3BD8-49A2-8D25-F28E832A081E}" type="presOf" srcId="{DC73FD07-2F0E-4CF6-BEFD-712494CB66E9}" destId="{A2EDE686-78C2-4AC4-8294-564024A25A9F}" srcOrd="0" destOrd="0" presId="urn:diagrams.loki3.com/TabbedArc+Icon"/>
    <dgm:cxn modelId="{141431BF-BB9B-4755-8F59-119AAD7D2A2D}" srcId="{1CB4AE2A-5593-4BE0-867E-C98EA05DB6C6}" destId="{187FB7C3-1C8C-4535-B94D-7C23F9EF03B2}" srcOrd="3" destOrd="0" parTransId="{2B8D7A02-1F68-4E8E-A280-D5A6BD887219}" sibTransId="{B0B858AE-8034-43AD-A500-0575E48EAC63}"/>
    <dgm:cxn modelId="{57666CDC-5B66-4DC3-9266-3A2FA16706D1}" srcId="{1CB4AE2A-5593-4BE0-867E-C98EA05DB6C6}" destId="{DC73FD07-2F0E-4CF6-BEFD-712494CB66E9}" srcOrd="2" destOrd="0" parTransId="{E805DB7A-4025-4073-8ADD-82F3E1DC5C50}" sibTransId="{50EA98C6-8940-4D92-95F4-87143A82ECF8}"/>
    <dgm:cxn modelId="{ADE781DD-5583-4164-A946-B7D38F5794DA}" type="presOf" srcId="{1AC01C17-CA56-4F59-B5CD-2B79509A9E3B}" destId="{C2D4C838-8576-4DC5-B8DD-D892921472B9}" srcOrd="0" destOrd="0" presId="urn:diagrams.loki3.com/TabbedArc+Icon"/>
    <dgm:cxn modelId="{528F83C8-AC67-4665-BFC1-E42FA81753BA}" type="presParOf" srcId="{5BEF9553-DCF7-44C2-80D1-DF40E3187133}" destId="{C2D4C838-8576-4DC5-B8DD-D892921472B9}" srcOrd="0" destOrd="0" presId="urn:diagrams.loki3.com/TabbedArc+Icon"/>
    <dgm:cxn modelId="{316D0CBD-DF2B-41C0-9EE4-212CF9085FF2}" type="presParOf" srcId="{5BEF9553-DCF7-44C2-80D1-DF40E3187133}" destId="{17277D79-9140-406C-9E2F-FA0E5A1F6FE2}" srcOrd="1" destOrd="0" presId="urn:diagrams.loki3.com/TabbedArc+Icon"/>
    <dgm:cxn modelId="{D0C38712-F146-4C38-BF2A-FC23C4A3CFF9}" type="presParOf" srcId="{5BEF9553-DCF7-44C2-80D1-DF40E3187133}" destId="{A2EDE686-78C2-4AC4-8294-564024A25A9F}" srcOrd="2" destOrd="0" presId="urn:diagrams.loki3.com/TabbedArc+Icon"/>
    <dgm:cxn modelId="{FAAB8479-A3E4-4059-92CA-20036F94124E}" type="presParOf" srcId="{5BEF9553-DCF7-44C2-80D1-DF40E3187133}" destId="{B6DF3756-E044-42EE-BF8B-27B59B27BC18}" srcOrd="3" destOrd="0" presId="urn:diagrams.loki3.com/TabbedArc+Icon"/>
    <dgm:cxn modelId="{315172D0-76C8-4F4A-B958-20CD6256E1B2}" type="presParOf" srcId="{5BEF9553-DCF7-44C2-80D1-DF40E3187133}" destId="{200BECF0-97D9-4063-8CFE-F72D0B6104B5}" srcOrd="4" destOrd="0" presId="urn:diagrams.loki3.com/TabbedArc+Icon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79E0F641-CD4A-4DF4-AA52-B3D9C6BD7C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9512AAC0-DFD0-43AD-B6DA-0E0BD0FE3E53}">
      <dgm:prSet/>
      <dgm:spPr/>
      <dgm:t>
        <a:bodyPr/>
        <a:lstStyle/>
        <a:p>
          <a:r>
            <a:rPr lang="en-IN"/>
            <a:t>Issues &amp; Concerns</a:t>
          </a:r>
        </a:p>
      </dgm:t>
    </dgm:pt>
    <dgm:pt modelId="{A21C4A6C-643A-4FFC-8629-D0151E6B349D}" type="parTrans" cxnId="{242DA81B-7AE8-49F3-B545-E1938541528E}">
      <dgm:prSet/>
      <dgm:spPr/>
      <dgm:t>
        <a:bodyPr/>
        <a:lstStyle/>
        <a:p>
          <a:endParaRPr lang="en-IN"/>
        </a:p>
      </dgm:t>
    </dgm:pt>
    <dgm:pt modelId="{EF231483-AB99-4C74-9163-A4217E673473}" type="sibTrans" cxnId="{242DA81B-7AE8-49F3-B545-E1938541528E}">
      <dgm:prSet/>
      <dgm:spPr/>
      <dgm:t>
        <a:bodyPr/>
        <a:lstStyle/>
        <a:p>
          <a:endParaRPr lang="en-IN"/>
        </a:p>
      </dgm:t>
    </dgm:pt>
    <dgm:pt modelId="{B843AFEB-6A11-4979-88B8-810FDD58D7D7}" type="pres">
      <dgm:prSet presAssocID="{79E0F641-CD4A-4DF4-AA52-B3D9C6BD7CC7}" presName="linear" presStyleCnt="0">
        <dgm:presLayoutVars>
          <dgm:animLvl val="lvl"/>
          <dgm:resizeHandles val="exact"/>
        </dgm:presLayoutVars>
      </dgm:prSet>
      <dgm:spPr/>
    </dgm:pt>
    <dgm:pt modelId="{A3F9D646-C17C-4B88-A815-B89AAA05938F}" type="pres">
      <dgm:prSet presAssocID="{9512AAC0-DFD0-43AD-B6DA-0E0BD0FE3E5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42DA81B-7AE8-49F3-B545-E1938541528E}" srcId="{79E0F641-CD4A-4DF4-AA52-B3D9C6BD7CC7}" destId="{9512AAC0-DFD0-43AD-B6DA-0E0BD0FE3E53}" srcOrd="0" destOrd="0" parTransId="{A21C4A6C-643A-4FFC-8629-D0151E6B349D}" sibTransId="{EF231483-AB99-4C74-9163-A4217E673473}"/>
    <dgm:cxn modelId="{F58423CF-4653-4D20-A286-1B80E6B38D7D}" type="presOf" srcId="{79E0F641-CD4A-4DF4-AA52-B3D9C6BD7CC7}" destId="{B843AFEB-6A11-4979-88B8-810FDD58D7D7}" srcOrd="0" destOrd="0" presId="urn:microsoft.com/office/officeart/2005/8/layout/vList2"/>
    <dgm:cxn modelId="{69AFD6F0-3C9A-4E76-97A4-4CCA7032697E}" type="presOf" srcId="{9512AAC0-DFD0-43AD-B6DA-0E0BD0FE3E53}" destId="{A3F9D646-C17C-4B88-A815-B89AAA05938F}" srcOrd="0" destOrd="0" presId="urn:microsoft.com/office/officeart/2005/8/layout/vList2"/>
    <dgm:cxn modelId="{ABD71D45-4B72-4BD9-B56F-B1CE1EFC2CED}" type="presParOf" srcId="{B843AFEB-6A11-4979-88B8-810FDD58D7D7}" destId="{A3F9D646-C17C-4B88-A815-B89AAA0593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Service-Mesh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800" dirty="0">
              <a:solidFill>
                <a:srgbClr val="FF0000"/>
              </a:solidFill>
            </a:rPr>
            <a:t>Service Mesh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D36D612E-7CBB-41FC-9600-E6489C4F89D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730BD26E-94FA-4AAB-BC4E-1180C06FFFA7}">
      <dgm:prSet custT="1"/>
      <dgm:spPr/>
      <dgm:t>
        <a:bodyPr/>
        <a:lstStyle/>
        <a:p>
          <a:r>
            <a:rPr lang="en-IN" sz="2800" dirty="0"/>
            <a:t>Communication Complexity</a:t>
          </a:r>
        </a:p>
      </dgm:t>
    </dgm:pt>
    <dgm:pt modelId="{8331160B-41AD-4CF3-9EA3-EDD5787220F1}" type="parTrans" cxnId="{F81805D0-BF81-49D9-A039-AF92CEA524C6}">
      <dgm:prSet/>
      <dgm:spPr/>
      <dgm:t>
        <a:bodyPr/>
        <a:lstStyle/>
        <a:p>
          <a:endParaRPr lang="en-IN" sz="4000"/>
        </a:p>
      </dgm:t>
    </dgm:pt>
    <dgm:pt modelId="{F4598CD6-05E4-49FF-A8D4-C2E478FDD8F4}" type="sibTrans" cxnId="{F81805D0-BF81-49D9-A039-AF92CEA524C6}">
      <dgm:prSet/>
      <dgm:spPr/>
      <dgm:t>
        <a:bodyPr/>
        <a:lstStyle/>
        <a:p>
          <a:endParaRPr lang="en-IN" sz="4000"/>
        </a:p>
      </dgm:t>
    </dgm:pt>
    <dgm:pt modelId="{AB512CB6-93B2-47E6-91C8-D809C3E1D4DE}">
      <dgm:prSet custT="1"/>
      <dgm:spPr/>
      <dgm:t>
        <a:bodyPr/>
        <a:lstStyle/>
        <a:p>
          <a:r>
            <a:rPr lang="en-IN" sz="2800"/>
            <a:t>Failure Isolation</a:t>
          </a:r>
        </a:p>
      </dgm:t>
    </dgm:pt>
    <dgm:pt modelId="{43F1CAE4-90FF-4584-A6D9-2668CF96F61C}" type="parTrans" cxnId="{76E5C78C-0439-46EB-8059-02B0FE76D080}">
      <dgm:prSet/>
      <dgm:spPr/>
      <dgm:t>
        <a:bodyPr/>
        <a:lstStyle/>
        <a:p>
          <a:endParaRPr lang="en-IN" sz="4000"/>
        </a:p>
      </dgm:t>
    </dgm:pt>
    <dgm:pt modelId="{11335110-9941-42B8-93E6-5FF8CAB30BC3}" type="sibTrans" cxnId="{76E5C78C-0439-46EB-8059-02B0FE76D080}">
      <dgm:prSet/>
      <dgm:spPr/>
      <dgm:t>
        <a:bodyPr/>
        <a:lstStyle/>
        <a:p>
          <a:endParaRPr lang="en-IN" sz="4000"/>
        </a:p>
      </dgm:t>
    </dgm:pt>
    <dgm:pt modelId="{C9AAEB17-80BC-456D-BEC5-48C7DBBF6DF9}">
      <dgm:prSet custT="1"/>
      <dgm:spPr/>
      <dgm:t>
        <a:bodyPr/>
        <a:lstStyle/>
        <a:p>
          <a:r>
            <a:rPr lang="en-IN" sz="2800"/>
            <a:t>Service Discovery</a:t>
          </a:r>
        </a:p>
      </dgm:t>
    </dgm:pt>
    <dgm:pt modelId="{84B15391-FC64-4592-8F9E-088A12554468}" type="parTrans" cxnId="{61229662-E1D9-486C-A324-1AF0A8E88CC3}">
      <dgm:prSet/>
      <dgm:spPr/>
      <dgm:t>
        <a:bodyPr/>
        <a:lstStyle/>
        <a:p>
          <a:endParaRPr lang="en-IN" sz="4000"/>
        </a:p>
      </dgm:t>
    </dgm:pt>
    <dgm:pt modelId="{7D167129-D464-4045-8D5F-A7883CCB4677}" type="sibTrans" cxnId="{61229662-E1D9-486C-A324-1AF0A8E88CC3}">
      <dgm:prSet/>
      <dgm:spPr/>
      <dgm:t>
        <a:bodyPr/>
        <a:lstStyle/>
        <a:p>
          <a:endParaRPr lang="en-IN" sz="4000"/>
        </a:p>
      </dgm:t>
    </dgm:pt>
    <dgm:pt modelId="{76CDD74A-7F69-4A67-A6D9-AB1DABB59EE0}">
      <dgm:prSet custT="1"/>
      <dgm:spPr/>
      <dgm:t>
        <a:bodyPr/>
        <a:lstStyle/>
        <a:p>
          <a:r>
            <a:rPr lang="en-IN" sz="2800"/>
            <a:t>Config changes</a:t>
          </a:r>
        </a:p>
      </dgm:t>
    </dgm:pt>
    <dgm:pt modelId="{BCCA4F32-C92A-47BE-B3E3-FFA4688D7C91}" type="parTrans" cxnId="{A20B76C2-2FF1-484B-8D23-6086ABDCED20}">
      <dgm:prSet/>
      <dgm:spPr/>
      <dgm:t>
        <a:bodyPr/>
        <a:lstStyle/>
        <a:p>
          <a:endParaRPr lang="en-IN" sz="4000"/>
        </a:p>
      </dgm:t>
    </dgm:pt>
    <dgm:pt modelId="{29B01536-24A1-4C6F-A08C-15EB404E5464}" type="sibTrans" cxnId="{A20B76C2-2FF1-484B-8D23-6086ABDCED20}">
      <dgm:prSet/>
      <dgm:spPr/>
      <dgm:t>
        <a:bodyPr/>
        <a:lstStyle/>
        <a:p>
          <a:endParaRPr lang="en-IN" sz="4000"/>
        </a:p>
      </dgm:t>
    </dgm:pt>
    <dgm:pt modelId="{8C96DC85-F128-4D4F-8BAB-157085BD25DF}" type="pres">
      <dgm:prSet presAssocID="{D36D612E-7CBB-41FC-9600-E6489C4F89D4}" presName="linear" presStyleCnt="0">
        <dgm:presLayoutVars>
          <dgm:animLvl val="lvl"/>
          <dgm:resizeHandles val="exact"/>
        </dgm:presLayoutVars>
      </dgm:prSet>
      <dgm:spPr/>
    </dgm:pt>
    <dgm:pt modelId="{B05C9947-76FD-43E2-9A08-1E1997ECCE74}" type="pres">
      <dgm:prSet presAssocID="{730BD26E-94FA-4AAB-BC4E-1180C06FFFA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8A72B96-DE31-4EFF-8DDF-C8297884F516}" type="pres">
      <dgm:prSet presAssocID="{F4598CD6-05E4-49FF-A8D4-C2E478FDD8F4}" presName="spacer" presStyleCnt="0"/>
      <dgm:spPr/>
    </dgm:pt>
    <dgm:pt modelId="{87E63C96-1CBB-4C92-AA4B-CA37B49D4562}" type="pres">
      <dgm:prSet presAssocID="{AB512CB6-93B2-47E6-91C8-D809C3E1D4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C055CA-5390-4B6E-B62C-408FD2F9F0EA}" type="pres">
      <dgm:prSet presAssocID="{11335110-9941-42B8-93E6-5FF8CAB30BC3}" presName="spacer" presStyleCnt="0"/>
      <dgm:spPr/>
    </dgm:pt>
    <dgm:pt modelId="{A4CD7593-7B0F-4578-AFB7-7B4C1B36BF7E}" type="pres">
      <dgm:prSet presAssocID="{C9AAEB17-80BC-456D-BEC5-48C7DBBF6D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C8068D5-0A5E-4713-91BB-CDF29357B390}" type="pres">
      <dgm:prSet presAssocID="{7D167129-D464-4045-8D5F-A7883CCB4677}" presName="spacer" presStyleCnt="0"/>
      <dgm:spPr/>
    </dgm:pt>
    <dgm:pt modelId="{D98FFF4E-D4A2-4FAE-912A-00317CAD6EA2}" type="pres">
      <dgm:prSet presAssocID="{76CDD74A-7F69-4A67-A6D9-AB1DABB59EE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4224521-0799-4B18-8008-D58B4E199C53}" type="presOf" srcId="{730BD26E-94FA-4AAB-BC4E-1180C06FFFA7}" destId="{B05C9947-76FD-43E2-9A08-1E1997ECCE74}" srcOrd="0" destOrd="0" presId="urn:microsoft.com/office/officeart/2005/8/layout/vList2"/>
    <dgm:cxn modelId="{3E6F2D42-572A-49F8-81FB-9BADB94E238F}" type="presOf" srcId="{C9AAEB17-80BC-456D-BEC5-48C7DBBF6DF9}" destId="{A4CD7593-7B0F-4578-AFB7-7B4C1B36BF7E}" srcOrd="0" destOrd="0" presId="urn:microsoft.com/office/officeart/2005/8/layout/vList2"/>
    <dgm:cxn modelId="{61229662-E1D9-486C-A324-1AF0A8E88CC3}" srcId="{D36D612E-7CBB-41FC-9600-E6489C4F89D4}" destId="{C9AAEB17-80BC-456D-BEC5-48C7DBBF6DF9}" srcOrd="2" destOrd="0" parTransId="{84B15391-FC64-4592-8F9E-088A12554468}" sibTransId="{7D167129-D464-4045-8D5F-A7883CCB4677}"/>
    <dgm:cxn modelId="{3F92546D-7CB2-4EBE-9DB1-A1BD61EBD844}" type="presOf" srcId="{76CDD74A-7F69-4A67-A6D9-AB1DABB59EE0}" destId="{D98FFF4E-D4A2-4FAE-912A-00317CAD6EA2}" srcOrd="0" destOrd="0" presId="urn:microsoft.com/office/officeart/2005/8/layout/vList2"/>
    <dgm:cxn modelId="{76E5C78C-0439-46EB-8059-02B0FE76D080}" srcId="{D36D612E-7CBB-41FC-9600-E6489C4F89D4}" destId="{AB512CB6-93B2-47E6-91C8-D809C3E1D4DE}" srcOrd="1" destOrd="0" parTransId="{43F1CAE4-90FF-4584-A6D9-2668CF96F61C}" sibTransId="{11335110-9941-42B8-93E6-5FF8CAB30BC3}"/>
    <dgm:cxn modelId="{7B9EADA4-B01C-4219-A3D3-65A0D47598EB}" type="presOf" srcId="{AB512CB6-93B2-47E6-91C8-D809C3E1D4DE}" destId="{87E63C96-1CBB-4C92-AA4B-CA37B49D4562}" srcOrd="0" destOrd="0" presId="urn:microsoft.com/office/officeart/2005/8/layout/vList2"/>
    <dgm:cxn modelId="{A20B76C2-2FF1-484B-8D23-6086ABDCED20}" srcId="{D36D612E-7CBB-41FC-9600-E6489C4F89D4}" destId="{76CDD74A-7F69-4A67-A6D9-AB1DABB59EE0}" srcOrd="3" destOrd="0" parTransId="{BCCA4F32-C92A-47BE-B3E3-FFA4688D7C91}" sibTransId="{29B01536-24A1-4C6F-A08C-15EB404E5464}"/>
    <dgm:cxn modelId="{F81805D0-BF81-49D9-A039-AF92CEA524C6}" srcId="{D36D612E-7CBB-41FC-9600-E6489C4F89D4}" destId="{730BD26E-94FA-4AAB-BC4E-1180C06FFFA7}" srcOrd="0" destOrd="0" parTransId="{8331160B-41AD-4CF3-9EA3-EDD5787220F1}" sibTransId="{F4598CD6-05E4-49FF-A8D4-C2E478FDD8F4}"/>
    <dgm:cxn modelId="{C6A972E5-997B-49BA-8769-7D21CFAC7E38}" type="presOf" srcId="{D36D612E-7CBB-41FC-9600-E6489C4F89D4}" destId="{8C96DC85-F128-4D4F-8BAB-157085BD25DF}" srcOrd="0" destOrd="0" presId="urn:microsoft.com/office/officeart/2005/8/layout/vList2"/>
    <dgm:cxn modelId="{92A5D239-07CA-4C56-9821-C85E1E976D1A}" type="presParOf" srcId="{8C96DC85-F128-4D4F-8BAB-157085BD25DF}" destId="{B05C9947-76FD-43E2-9A08-1E1997ECCE74}" srcOrd="0" destOrd="0" presId="urn:microsoft.com/office/officeart/2005/8/layout/vList2"/>
    <dgm:cxn modelId="{EC0ED7AE-8C4E-4606-AB64-FE3612A16A1B}" type="presParOf" srcId="{8C96DC85-F128-4D4F-8BAB-157085BD25DF}" destId="{B8A72B96-DE31-4EFF-8DDF-C8297884F516}" srcOrd="1" destOrd="0" presId="urn:microsoft.com/office/officeart/2005/8/layout/vList2"/>
    <dgm:cxn modelId="{DE046894-1E2E-4B60-A249-2DB717467783}" type="presParOf" srcId="{8C96DC85-F128-4D4F-8BAB-157085BD25DF}" destId="{87E63C96-1CBB-4C92-AA4B-CA37B49D4562}" srcOrd="2" destOrd="0" presId="urn:microsoft.com/office/officeart/2005/8/layout/vList2"/>
    <dgm:cxn modelId="{3032F833-C488-4B6A-AF81-FA4905E27543}" type="presParOf" srcId="{8C96DC85-F128-4D4F-8BAB-157085BD25DF}" destId="{FDC055CA-5390-4B6E-B62C-408FD2F9F0EA}" srcOrd="3" destOrd="0" presId="urn:microsoft.com/office/officeart/2005/8/layout/vList2"/>
    <dgm:cxn modelId="{452EC835-CF86-4358-B789-319A32D0B306}" type="presParOf" srcId="{8C96DC85-F128-4D4F-8BAB-157085BD25DF}" destId="{A4CD7593-7B0F-4578-AFB7-7B4C1B36BF7E}" srcOrd="4" destOrd="0" presId="urn:microsoft.com/office/officeart/2005/8/layout/vList2"/>
    <dgm:cxn modelId="{3694FCD5-297C-4D10-A5AF-909DEF161A1F}" type="presParOf" srcId="{8C96DC85-F128-4D4F-8BAB-157085BD25DF}" destId="{4C8068D5-0A5E-4713-91BB-CDF29357B390}" srcOrd="5" destOrd="0" presId="urn:microsoft.com/office/officeart/2005/8/layout/vList2"/>
    <dgm:cxn modelId="{7DF4895F-F9B3-479A-ADFB-9F5006630F98}" type="presParOf" srcId="{8C96DC85-F128-4D4F-8BAB-157085BD25DF}" destId="{D98FFF4E-D4A2-4FAE-912A-00317CAD6EA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5B850DE3-ECF5-41FE-8E56-88A7C42531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74499D7-F7E5-44D7-B646-3A145313AA77}">
      <dgm:prSet/>
      <dgm:spPr/>
      <dgm:t>
        <a:bodyPr/>
        <a:lstStyle/>
        <a:p>
          <a:r>
            <a:rPr lang="en-IN"/>
            <a:t>What is service mesh?</a:t>
          </a:r>
        </a:p>
      </dgm:t>
    </dgm:pt>
    <dgm:pt modelId="{0362876D-D100-431F-A7F2-46EF974E34FB}" type="parTrans" cxnId="{CDBA74C0-005C-4C29-9EE5-CBA0E4D3334F}">
      <dgm:prSet/>
      <dgm:spPr/>
      <dgm:t>
        <a:bodyPr/>
        <a:lstStyle/>
        <a:p>
          <a:endParaRPr lang="en-IN"/>
        </a:p>
      </dgm:t>
    </dgm:pt>
    <dgm:pt modelId="{9091C038-F7EF-498E-A3C5-6929FBC6020D}" type="sibTrans" cxnId="{CDBA74C0-005C-4C29-9EE5-CBA0E4D3334F}">
      <dgm:prSet/>
      <dgm:spPr/>
      <dgm:t>
        <a:bodyPr/>
        <a:lstStyle/>
        <a:p>
          <a:endParaRPr lang="en-IN"/>
        </a:p>
      </dgm:t>
    </dgm:pt>
    <dgm:pt modelId="{9A37C320-B372-472E-A3EF-DD7F8DDE732F}" type="pres">
      <dgm:prSet presAssocID="{5B850DE3-ECF5-41FE-8E56-88A7C4253164}" presName="linear" presStyleCnt="0">
        <dgm:presLayoutVars>
          <dgm:animLvl val="lvl"/>
          <dgm:resizeHandles val="exact"/>
        </dgm:presLayoutVars>
      </dgm:prSet>
      <dgm:spPr/>
    </dgm:pt>
    <dgm:pt modelId="{27599322-D273-4010-AC50-83DE0D3D9B2F}" type="pres">
      <dgm:prSet presAssocID="{D74499D7-F7E5-44D7-B646-3A145313AA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8EB4286-CD02-4342-9E19-76EF169DC39A}" type="presOf" srcId="{5B850DE3-ECF5-41FE-8E56-88A7C4253164}" destId="{9A37C320-B372-472E-A3EF-DD7F8DDE732F}" srcOrd="0" destOrd="0" presId="urn:microsoft.com/office/officeart/2005/8/layout/vList2"/>
    <dgm:cxn modelId="{CDBA74C0-005C-4C29-9EE5-CBA0E4D3334F}" srcId="{5B850DE3-ECF5-41FE-8E56-88A7C4253164}" destId="{D74499D7-F7E5-44D7-B646-3A145313AA77}" srcOrd="0" destOrd="0" parTransId="{0362876D-D100-431F-A7F2-46EF974E34FB}" sibTransId="{9091C038-F7EF-498E-A3C5-6929FBC6020D}"/>
    <dgm:cxn modelId="{646D59D6-F3F7-490D-9A9A-AEF9AB1BF2BF}" type="presOf" srcId="{D74499D7-F7E5-44D7-B646-3A145313AA77}" destId="{27599322-D273-4010-AC50-83DE0D3D9B2F}" srcOrd="0" destOrd="0" presId="urn:microsoft.com/office/officeart/2005/8/layout/vList2"/>
    <dgm:cxn modelId="{1894460D-E378-4E59-A1A4-90E05560F4FA}" type="presParOf" srcId="{9A37C320-B372-472E-A3EF-DD7F8DDE732F}" destId="{27599322-D273-4010-AC50-83DE0D3D9B2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F64FC8-BBA9-4908-9B51-C8C8B4561755}" type="doc">
      <dgm:prSet loTypeId="urn:microsoft.com/office/officeart/2005/8/layout/venn1" loCatId="relationship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9E7A08C8-E1E3-4417-83C2-6AF41027A3B3}">
      <dgm:prSet/>
      <dgm:spPr/>
      <dgm:t>
        <a:bodyPr/>
        <a:lstStyle/>
        <a:p>
          <a:r>
            <a:rPr lang="en-IN" dirty="0"/>
            <a:t>By the time company grows </a:t>
          </a:r>
        </a:p>
      </dgm:t>
    </dgm:pt>
    <dgm:pt modelId="{8997CBDB-7298-48F1-A3A6-2EA902898876}" type="parTrans" cxnId="{CABD9721-F334-4097-981E-BEEB7C6722E1}">
      <dgm:prSet/>
      <dgm:spPr/>
      <dgm:t>
        <a:bodyPr/>
        <a:lstStyle/>
        <a:p>
          <a:endParaRPr lang="en-IN"/>
        </a:p>
      </dgm:t>
    </dgm:pt>
    <dgm:pt modelId="{830D3312-0FA6-4117-962E-564FF7C42BBB}" type="sibTrans" cxnId="{CABD9721-F334-4097-981E-BEEB7C6722E1}">
      <dgm:prSet/>
      <dgm:spPr/>
      <dgm:t>
        <a:bodyPr/>
        <a:lstStyle/>
        <a:p>
          <a:endParaRPr lang="en-IN"/>
        </a:p>
      </dgm:t>
    </dgm:pt>
    <dgm:pt modelId="{1CB41F10-F1AD-4066-9CF8-D9613CCAD143}">
      <dgm:prSet/>
      <dgm:spPr/>
      <dgm:t>
        <a:bodyPr/>
        <a:lstStyle/>
        <a:p>
          <a:r>
            <a:rPr lang="en-IN"/>
            <a:t>so the application</a:t>
          </a:r>
        </a:p>
      </dgm:t>
    </dgm:pt>
    <dgm:pt modelId="{4BF00DDA-FB19-499E-BDC3-2CB659BE48A4}" type="parTrans" cxnId="{09714EA8-92EE-40E7-B269-A4301BC9E67C}">
      <dgm:prSet/>
      <dgm:spPr/>
      <dgm:t>
        <a:bodyPr/>
        <a:lstStyle/>
        <a:p>
          <a:endParaRPr lang="en-IN"/>
        </a:p>
      </dgm:t>
    </dgm:pt>
    <dgm:pt modelId="{9BD7C279-9F4C-479A-9F2F-013AFCFB659A}" type="sibTrans" cxnId="{09714EA8-92EE-40E7-B269-A4301BC9E67C}">
      <dgm:prSet/>
      <dgm:spPr/>
      <dgm:t>
        <a:bodyPr/>
        <a:lstStyle/>
        <a:p>
          <a:endParaRPr lang="en-IN"/>
        </a:p>
      </dgm:t>
    </dgm:pt>
    <dgm:pt modelId="{018088E1-B2A0-4D79-8069-F78E8AB76334}" type="pres">
      <dgm:prSet presAssocID="{D1F64FC8-BBA9-4908-9B51-C8C8B4561755}" presName="compositeShape" presStyleCnt="0">
        <dgm:presLayoutVars>
          <dgm:chMax val="7"/>
          <dgm:dir/>
          <dgm:resizeHandles val="exact"/>
        </dgm:presLayoutVars>
      </dgm:prSet>
      <dgm:spPr/>
    </dgm:pt>
    <dgm:pt modelId="{46EC8FA4-E26C-42D9-A507-710AE00721B5}" type="pres">
      <dgm:prSet presAssocID="{9E7A08C8-E1E3-4417-83C2-6AF41027A3B3}" presName="circ1" presStyleLbl="vennNode1" presStyleIdx="0" presStyleCnt="2" custLinFactNeighborX="-11466" custLinFactNeighborY="-273"/>
      <dgm:spPr/>
    </dgm:pt>
    <dgm:pt modelId="{C76FEF0A-7E41-4BC9-AB0C-4B9EFED67536}" type="pres">
      <dgm:prSet presAssocID="{9E7A08C8-E1E3-4417-83C2-6AF41027A3B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67749B5-ECA5-46DD-92FE-5EC372A4B5DD}" type="pres">
      <dgm:prSet presAssocID="{1CB41F10-F1AD-4066-9CF8-D9613CCAD143}" presName="circ2" presStyleLbl="vennNode1" presStyleIdx="1" presStyleCnt="2" custLinFactNeighborX="12747" custLinFactNeighborY="-273"/>
      <dgm:spPr/>
    </dgm:pt>
    <dgm:pt modelId="{7F732360-1F64-4ACE-A79C-BEFEE789B3E0}" type="pres">
      <dgm:prSet presAssocID="{1CB41F10-F1AD-4066-9CF8-D9613CCAD14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ABD9721-F334-4097-981E-BEEB7C6722E1}" srcId="{D1F64FC8-BBA9-4908-9B51-C8C8B4561755}" destId="{9E7A08C8-E1E3-4417-83C2-6AF41027A3B3}" srcOrd="0" destOrd="0" parTransId="{8997CBDB-7298-48F1-A3A6-2EA902898876}" sibTransId="{830D3312-0FA6-4117-962E-564FF7C42BBB}"/>
    <dgm:cxn modelId="{EFABF62B-589D-4A1C-82D5-7EEFA6E771D9}" type="presOf" srcId="{9E7A08C8-E1E3-4417-83C2-6AF41027A3B3}" destId="{C76FEF0A-7E41-4BC9-AB0C-4B9EFED67536}" srcOrd="1" destOrd="0" presId="urn:microsoft.com/office/officeart/2005/8/layout/venn1"/>
    <dgm:cxn modelId="{6CCBA42C-3381-4CBC-A8F3-D5EE22FD2736}" type="presOf" srcId="{1CB41F10-F1AD-4066-9CF8-D9613CCAD143}" destId="{7F732360-1F64-4ACE-A79C-BEFEE789B3E0}" srcOrd="1" destOrd="0" presId="urn:microsoft.com/office/officeart/2005/8/layout/venn1"/>
    <dgm:cxn modelId="{2E49D05D-77E1-4BE1-84DB-A85D996921EE}" type="presOf" srcId="{9E7A08C8-E1E3-4417-83C2-6AF41027A3B3}" destId="{46EC8FA4-E26C-42D9-A507-710AE00721B5}" srcOrd="0" destOrd="0" presId="urn:microsoft.com/office/officeart/2005/8/layout/venn1"/>
    <dgm:cxn modelId="{BB636E50-95BE-4BA1-AE63-2F1BE3E40563}" type="presOf" srcId="{1CB41F10-F1AD-4066-9CF8-D9613CCAD143}" destId="{E67749B5-ECA5-46DD-92FE-5EC372A4B5DD}" srcOrd="0" destOrd="0" presId="urn:microsoft.com/office/officeart/2005/8/layout/venn1"/>
    <dgm:cxn modelId="{30D6A97B-605D-4303-AEDD-6D9341971F1F}" type="presOf" srcId="{D1F64FC8-BBA9-4908-9B51-C8C8B4561755}" destId="{018088E1-B2A0-4D79-8069-F78E8AB76334}" srcOrd="0" destOrd="0" presId="urn:microsoft.com/office/officeart/2005/8/layout/venn1"/>
    <dgm:cxn modelId="{09714EA8-92EE-40E7-B269-A4301BC9E67C}" srcId="{D1F64FC8-BBA9-4908-9B51-C8C8B4561755}" destId="{1CB41F10-F1AD-4066-9CF8-D9613CCAD143}" srcOrd="1" destOrd="0" parTransId="{4BF00DDA-FB19-499E-BDC3-2CB659BE48A4}" sibTransId="{9BD7C279-9F4C-479A-9F2F-013AFCFB659A}"/>
    <dgm:cxn modelId="{FD18C2BE-9547-4F06-9E32-847411F2AEAD}" type="presParOf" srcId="{018088E1-B2A0-4D79-8069-F78E8AB76334}" destId="{46EC8FA4-E26C-42D9-A507-710AE00721B5}" srcOrd="0" destOrd="0" presId="urn:microsoft.com/office/officeart/2005/8/layout/venn1"/>
    <dgm:cxn modelId="{CB2AC9FF-B490-4EEF-9D98-3A3E9967FBC1}" type="presParOf" srcId="{018088E1-B2A0-4D79-8069-F78E8AB76334}" destId="{C76FEF0A-7E41-4BC9-AB0C-4B9EFED67536}" srcOrd="1" destOrd="0" presId="urn:microsoft.com/office/officeart/2005/8/layout/venn1"/>
    <dgm:cxn modelId="{BC1E08E6-EFEA-4836-9478-FC6CDCF7E007}" type="presParOf" srcId="{018088E1-B2A0-4D79-8069-F78E8AB76334}" destId="{E67749B5-ECA5-46DD-92FE-5EC372A4B5DD}" srcOrd="2" destOrd="0" presId="urn:microsoft.com/office/officeart/2005/8/layout/venn1"/>
    <dgm:cxn modelId="{35CE1E7D-0CA5-45B5-8766-4D6A25DF193C}" type="presParOf" srcId="{018088E1-B2A0-4D79-8069-F78E8AB76334}" destId="{7F732360-1F64-4ACE-A79C-BEFEE789B3E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2F35B9CC-FBF1-4AF4-A603-019F295FFBBD}" type="doc">
      <dgm:prSet loTypeId="urn:microsoft.com/office/officeart/2005/8/layout/hList6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17750AA4-9FA6-457D-B696-B02E8A4B4871}">
      <dgm:prSet custT="1"/>
      <dgm:spPr/>
      <dgm:t>
        <a:bodyPr/>
        <a:lstStyle/>
        <a:p>
          <a:r>
            <a:rPr lang="en-IN" sz="2000"/>
            <a:t>It’s dedicated infrastructure layer for service-to-service communication</a:t>
          </a:r>
        </a:p>
      </dgm:t>
    </dgm:pt>
    <dgm:pt modelId="{875A54B0-01F2-4998-9382-F4C1FA709BDA}" type="parTrans" cxnId="{D90DFBD6-8790-44E4-B08D-91985C4DB5F6}">
      <dgm:prSet/>
      <dgm:spPr/>
      <dgm:t>
        <a:bodyPr/>
        <a:lstStyle/>
        <a:p>
          <a:endParaRPr lang="en-IN" sz="1800"/>
        </a:p>
      </dgm:t>
    </dgm:pt>
    <dgm:pt modelId="{DF3F61DB-F5AD-4769-AB06-BB3FCAC18E1D}" type="sibTrans" cxnId="{D90DFBD6-8790-44E4-B08D-91985C4DB5F6}">
      <dgm:prSet/>
      <dgm:spPr/>
      <dgm:t>
        <a:bodyPr/>
        <a:lstStyle/>
        <a:p>
          <a:endParaRPr lang="en-IN" sz="1800"/>
        </a:p>
      </dgm:t>
    </dgm:pt>
    <dgm:pt modelId="{B6FC6CB4-D267-49F3-BE4E-EAF8ED9F30AF}">
      <dgm:prSet custT="1"/>
      <dgm:spPr/>
      <dgm:t>
        <a:bodyPr/>
        <a:lstStyle/>
        <a:p>
          <a:r>
            <a:rPr lang="en-US" sz="1600"/>
            <a:t>focusing on managing all service-to-service communication within a distributed software system.</a:t>
          </a:r>
          <a:endParaRPr lang="en-IN" sz="1600"/>
        </a:p>
      </dgm:t>
    </dgm:pt>
    <dgm:pt modelId="{C262E08F-E257-4323-B188-4B2016084FF6}" type="parTrans" cxnId="{687C438A-E65A-419F-AC6D-186B2B051530}">
      <dgm:prSet/>
      <dgm:spPr/>
      <dgm:t>
        <a:bodyPr/>
        <a:lstStyle/>
        <a:p>
          <a:endParaRPr lang="en-IN" sz="1800"/>
        </a:p>
      </dgm:t>
    </dgm:pt>
    <dgm:pt modelId="{A92F4C41-B30D-4669-9881-C84ED0619C9C}" type="sibTrans" cxnId="{687C438A-E65A-419F-AC6D-186B2B051530}">
      <dgm:prSet/>
      <dgm:spPr/>
      <dgm:t>
        <a:bodyPr/>
        <a:lstStyle/>
        <a:p>
          <a:endParaRPr lang="en-IN" sz="1800"/>
        </a:p>
      </dgm:t>
    </dgm:pt>
    <dgm:pt modelId="{39ACA152-281D-4BA1-B4E4-D1D35285586A}">
      <dgm:prSet custT="1"/>
      <dgm:spPr/>
      <dgm:t>
        <a:bodyPr/>
        <a:lstStyle/>
        <a:p>
          <a:r>
            <a:rPr lang="en-IN" sz="1600"/>
            <a:t>This makes communication optimization easier</a:t>
          </a:r>
        </a:p>
      </dgm:t>
    </dgm:pt>
    <dgm:pt modelId="{26C242BC-1ED3-45DE-90D1-1AD186C7B1EA}" type="parTrans" cxnId="{FE1A8F12-6733-41CE-AE9C-6DC4DA8ACF8C}">
      <dgm:prSet/>
      <dgm:spPr/>
      <dgm:t>
        <a:bodyPr/>
        <a:lstStyle/>
        <a:p>
          <a:endParaRPr lang="en-IN" sz="1800"/>
        </a:p>
      </dgm:t>
    </dgm:pt>
    <dgm:pt modelId="{9F8D6A3C-F2F9-4703-8A2B-5FCEAA380BD7}" type="sibTrans" cxnId="{FE1A8F12-6733-41CE-AE9C-6DC4DA8ACF8C}">
      <dgm:prSet/>
      <dgm:spPr/>
      <dgm:t>
        <a:bodyPr/>
        <a:lstStyle/>
        <a:p>
          <a:endParaRPr lang="en-IN" sz="1800"/>
        </a:p>
      </dgm:t>
    </dgm:pt>
    <dgm:pt modelId="{07655A6A-E906-4A7A-A672-922AB0A0B1A6}">
      <dgm:prSet custT="1"/>
      <dgm:spPr/>
      <dgm:t>
        <a:bodyPr/>
        <a:lstStyle/>
        <a:p>
          <a:r>
            <a:rPr lang="en-IN" sz="2000"/>
            <a:t>It’s a way to control how different parts of an application share the data among themselves</a:t>
          </a:r>
        </a:p>
      </dgm:t>
    </dgm:pt>
    <dgm:pt modelId="{481A730E-98E4-49F5-A037-3E915EE96294}" type="parTrans" cxnId="{3A974695-11D4-4417-B2EA-DE8F995360D4}">
      <dgm:prSet/>
      <dgm:spPr/>
      <dgm:t>
        <a:bodyPr/>
        <a:lstStyle/>
        <a:p>
          <a:endParaRPr lang="en-IN" sz="1800"/>
        </a:p>
      </dgm:t>
    </dgm:pt>
    <dgm:pt modelId="{7A45CEE4-7138-4C82-89A3-1A71583DDC61}" type="sibTrans" cxnId="{3A974695-11D4-4417-B2EA-DE8F995360D4}">
      <dgm:prSet/>
      <dgm:spPr/>
      <dgm:t>
        <a:bodyPr/>
        <a:lstStyle/>
        <a:p>
          <a:endParaRPr lang="en-IN" sz="1800"/>
        </a:p>
      </dgm:t>
    </dgm:pt>
    <dgm:pt modelId="{67D12242-DCC6-4A89-A3D2-298CE5C152F4}">
      <dgm:prSet custT="1"/>
      <dgm:spPr/>
      <dgm:t>
        <a:bodyPr/>
        <a:lstStyle/>
        <a:p>
          <a:r>
            <a:rPr lang="en-IN" sz="2000"/>
            <a:t>Typically array of network proxies</a:t>
          </a:r>
        </a:p>
      </dgm:t>
    </dgm:pt>
    <dgm:pt modelId="{903EC454-FFA6-4192-9FD4-CDB6CFFDB598}" type="parTrans" cxnId="{D1305E36-52A0-4041-BED2-00B9A698C5EC}">
      <dgm:prSet/>
      <dgm:spPr/>
      <dgm:t>
        <a:bodyPr/>
        <a:lstStyle/>
        <a:p>
          <a:endParaRPr lang="en-IN" sz="1800"/>
        </a:p>
      </dgm:t>
    </dgm:pt>
    <dgm:pt modelId="{43AA0480-7D59-4F2A-9B7B-F9AC1A98F0FC}" type="sibTrans" cxnId="{D1305E36-52A0-4041-BED2-00B9A698C5EC}">
      <dgm:prSet/>
      <dgm:spPr/>
      <dgm:t>
        <a:bodyPr/>
        <a:lstStyle/>
        <a:p>
          <a:endParaRPr lang="en-IN" sz="1800"/>
        </a:p>
      </dgm:t>
    </dgm:pt>
    <dgm:pt modelId="{4414C398-1E87-46C2-B8C5-89502B19FB37}">
      <dgm:prSet custT="1"/>
      <dgm:spPr/>
      <dgm:t>
        <a:bodyPr/>
        <a:lstStyle/>
        <a:p>
          <a:r>
            <a:rPr lang="en-IN" sz="1600"/>
            <a:t>Deployed alongside main service</a:t>
          </a:r>
        </a:p>
      </dgm:t>
    </dgm:pt>
    <dgm:pt modelId="{E91B31A2-73B4-4829-9CC8-9F03D3F17E34}" type="parTrans" cxnId="{E1F4092A-0778-4757-B2ED-4BC6AC0CA6F5}">
      <dgm:prSet/>
      <dgm:spPr/>
      <dgm:t>
        <a:bodyPr/>
        <a:lstStyle/>
        <a:p>
          <a:endParaRPr lang="en-IN" sz="1800"/>
        </a:p>
      </dgm:t>
    </dgm:pt>
    <dgm:pt modelId="{35552345-8440-453B-8EF0-8A175F7C2845}" type="sibTrans" cxnId="{E1F4092A-0778-4757-B2ED-4BC6AC0CA6F5}">
      <dgm:prSet/>
      <dgm:spPr/>
      <dgm:t>
        <a:bodyPr/>
        <a:lstStyle/>
        <a:p>
          <a:endParaRPr lang="en-IN" sz="1800"/>
        </a:p>
      </dgm:t>
    </dgm:pt>
    <dgm:pt modelId="{D80DE4AE-D179-431D-A9C0-EBE18EF35F8C}">
      <dgm:prSet custT="1"/>
      <dgm:spPr/>
      <dgm:t>
        <a:bodyPr/>
        <a:lstStyle/>
        <a:p>
          <a:r>
            <a:rPr lang="en-IN" sz="1600"/>
            <a:t>Main service need not to be aware of this proxy</a:t>
          </a:r>
        </a:p>
      </dgm:t>
    </dgm:pt>
    <dgm:pt modelId="{0CE83686-636D-4621-926E-E59FC77DC97A}" type="parTrans" cxnId="{EE558BB9-B0CF-40C0-9123-E16FF7A944CB}">
      <dgm:prSet/>
      <dgm:spPr/>
      <dgm:t>
        <a:bodyPr/>
        <a:lstStyle/>
        <a:p>
          <a:endParaRPr lang="en-IN" sz="1800"/>
        </a:p>
      </dgm:t>
    </dgm:pt>
    <dgm:pt modelId="{2F4965B5-FED9-45A5-BF8C-90E9303318B6}" type="sibTrans" cxnId="{EE558BB9-B0CF-40C0-9123-E16FF7A944CB}">
      <dgm:prSet/>
      <dgm:spPr/>
      <dgm:t>
        <a:bodyPr/>
        <a:lstStyle/>
        <a:p>
          <a:endParaRPr lang="en-IN" sz="1800"/>
        </a:p>
      </dgm:t>
    </dgm:pt>
    <dgm:pt modelId="{52C6768E-8A01-4EFD-B20E-3ED79D698996}">
      <dgm:prSet custT="1"/>
      <dgm:spPr/>
      <dgm:t>
        <a:bodyPr/>
        <a:lstStyle/>
        <a:p>
          <a:r>
            <a:rPr lang="en-IN" sz="2000"/>
            <a:t>For cloud native application</a:t>
          </a:r>
        </a:p>
      </dgm:t>
    </dgm:pt>
    <dgm:pt modelId="{48830E45-9EDE-4216-8402-91D882CDB4C0}" type="parTrans" cxnId="{C6244D79-979F-41F5-AEFB-7709E2CA285D}">
      <dgm:prSet/>
      <dgm:spPr/>
      <dgm:t>
        <a:bodyPr/>
        <a:lstStyle/>
        <a:p>
          <a:endParaRPr lang="en-IN" sz="1800"/>
        </a:p>
      </dgm:t>
    </dgm:pt>
    <dgm:pt modelId="{65CB9ACA-599A-4277-AEE9-A6A82C671604}" type="sibTrans" cxnId="{C6244D79-979F-41F5-AEFB-7709E2CA285D}">
      <dgm:prSet/>
      <dgm:spPr/>
      <dgm:t>
        <a:bodyPr/>
        <a:lstStyle/>
        <a:p>
          <a:endParaRPr lang="en-IN" sz="1800"/>
        </a:p>
      </dgm:t>
    </dgm:pt>
    <dgm:pt modelId="{A63BFCF3-1E5B-4963-A25F-F1B17D4119DF}" type="pres">
      <dgm:prSet presAssocID="{2F35B9CC-FBF1-4AF4-A603-019F295FFBBD}" presName="Name0" presStyleCnt="0">
        <dgm:presLayoutVars>
          <dgm:dir/>
          <dgm:resizeHandles val="exact"/>
        </dgm:presLayoutVars>
      </dgm:prSet>
      <dgm:spPr/>
    </dgm:pt>
    <dgm:pt modelId="{ED1D2659-BFB2-471F-9883-12F3BDB908D8}" type="pres">
      <dgm:prSet presAssocID="{17750AA4-9FA6-457D-B696-B02E8A4B4871}" presName="node" presStyleLbl="node1" presStyleIdx="0" presStyleCnt="4">
        <dgm:presLayoutVars>
          <dgm:bulletEnabled val="1"/>
        </dgm:presLayoutVars>
      </dgm:prSet>
      <dgm:spPr/>
    </dgm:pt>
    <dgm:pt modelId="{4DECA615-8F7D-4118-B753-EEBC29E0A88B}" type="pres">
      <dgm:prSet presAssocID="{DF3F61DB-F5AD-4769-AB06-BB3FCAC18E1D}" presName="sibTrans" presStyleCnt="0"/>
      <dgm:spPr/>
    </dgm:pt>
    <dgm:pt modelId="{696627DA-CBD3-4FC3-8D8E-01066467C0EA}" type="pres">
      <dgm:prSet presAssocID="{07655A6A-E906-4A7A-A672-922AB0A0B1A6}" presName="node" presStyleLbl="node1" presStyleIdx="1" presStyleCnt="4">
        <dgm:presLayoutVars>
          <dgm:bulletEnabled val="1"/>
        </dgm:presLayoutVars>
      </dgm:prSet>
      <dgm:spPr/>
    </dgm:pt>
    <dgm:pt modelId="{4972C180-098B-405C-9CB8-80BE124AFC53}" type="pres">
      <dgm:prSet presAssocID="{7A45CEE4-7138-4C82-89A3-1A71583DDC61}" presName="sibTrans" presStyleCnt="0"/>
      <dgm:spPr/>
    </dgm:pt>
    <dgm:pt modelId="{1BBB60AE-9B6A-4680-8269-F371CDEC0346}" type="pres">
      <dgm:prSet presAssocID="{67D12242-DCC6-4A89-A3D2-298CE5C152F4}" presName="node" presStyleLbl="node1" presStyleIdx="2" presStyleCnt="4">
        <dgm:presLayoutVars>
          <dgm:bulletEnabled val="1"/>
        </dgm:presLayoutVars>
      </dgm:prSet>
      <dgm:spPr/>
    </dgm:pt>
    <dgm:pt modelId="{388ECE90-9E3A-47F1-87CE-8E8A559BD097}" type="pres">
      <dgm:prSet presAssocID="{43AA0480-7D59-4F2A-9B7B-F9AC1A98F0FC}" presName="sibTrans" presStyleCnt="0"/>
      <dgm:spPr/>
    </dgm:pt>
    <dgm:pt modelId="{F4FC12FB-639F-4AD0-8F97-9194E4C5BC8C}" type="pres">
      <dgm:prSet presAssocID="{52C6768E-8A01-4EFD-B20E-3ED79D698996}" presName="node" presStyleLbl="node1" presStyleIdx="3" presStyleCnt="4">
        <dgm:presLayoutVars>
          <dgm:bulletEnabled val="1"/>
        </dgm:presLayoutVars>
      </dgm:prSet>
      <dgm:spPr/>
    </dgm:pt>
  </dgm:ptLst>
  <dgm:cxnLst>
    <dgm:cxn modelId="{FE1A8F12-6733-41CE-AE9C-6DC4DA8ACF8C}" srcId="{17750AA4-9FA6-457D-B696-B02E8A4B4871}" destId="{39ACA152-281D-4BA1-B4E4-D1D35285586A}" srcOrd="1" destOrd="0" parTransId="{26C242BC-1ED3-45DE-90D1-1AD186C7B1EA}" sibTransId="{9F8D6A3C-F2F9-4703-8A2B-5FCEAA380BD7}"/>
    <dgm:cxn modelId="{E1F4092A-0778-4757-B2ED-4BC6AC0CA6F5}" srcId="{67D12242-DCC6-4A89-A3D2-298CE5C152F4}" destId="{4414C398-1E87-46C2-B8C5-89502B19FB37}" srcOrd="0" destOrd="0" parTransId="{E91B31A2-73B4-4829-9CC8-9F03D3F17E34}" sibTransId="{35552345-8440-453B-8EF0-8A175F7C2845}"/>
    <dgm:cxn modelId="{96785A2B-1F4F-4B80-85DA-5DE420D16E3A}" type="presOf" srcId="{67D12242-DCC6-4A89-A3D2-298CE5C152F4}" destId="{1BBB60AE-9B6A-4680-8269-F371CDEC0346}" srcOrd="0" destOrd="0" presId="urn:microsoft.com/office/officeart/2005/8/layout/hList6"/>
    <dgm:cxn modelId="{D1305E36-52A0-4041-BED2-00B9A698C5EC}" srcId="{2F35B9CC-FBF1-4AF4-A603-019F295FFBBD}" destId="{67D12242-DCC6-4A89-A3D2-298CE5C152F4}" srcOrd="2" destOrd="0" parTransId="{903EC454-FFA6-4192-9FD4-CDB6CFFDB598}" sibTransId="{43AA0480-7D59-4F2A-9B7B-F9AC1A98F0FC}"/>
    <dgm:cxn modelId="{E6324B5E-BA3D-456F-9386-0892A7605F6D}" type="presOf" srcId="{52C6768E-8A01-4EFD-B20E-3ED79D698996}" destId="{F4FC12FB-639F-4AD0-8F97-9194E4C5BC8C}" srcOrd="0" destOrd="0" presId="urn:microsoft.com/office/officeart/2005/8/layout/hList6"/>
    <dgm:cxn modelId="{9DB4B35E-A061-40E3-AADF-395ED9C2C5D4}" type="presOf" srcId="{2F35B9CC-FBF1-4AF4-A603-019F295FFBBD}" destId="{A63BFCF3-1E5B-4963-A25F-F1B17D4119DF}" srcOrd="0" destOrd="0" presId="urn:microsoft.com/office/officeart/2005/8/layout/hList6"/>
    <dgm:cxn modelId="{420F9861-2742-4C61-A011-E2F14FB41C24}" type="presOf" srcId="{D80DE4AE-D179-431D-A9C0-EBE18EF35F8C}" destId="{1BBB60AE-9B6A-4680-8269-F371CDEC0346}" srcOrd="0" destOrd="2" presId="urn:microsoft.com/office/officeart/2005/8/layout/hList6"/>
    <dgm:cxn modelId="{62DBEA62-F94C-443E-9F7A-FC195C0F58AE}" type="presOf" srcId="{B6FC6CB4-D267-49F3-BE4E-EAF8ED9F30AF}" destId="{ED1D2659-BFB2-471F-9883-12F3BDB908D8}" srcOrd="0" destOrd="1" presId="urn:microsoft.com/office/officeart/2005/8/layout/hList6"/>
    <dgm:cxn modelId="{795A0451-4E68-4FF7-9BFE-36A48B10C4F7}" type="presOf" srcId="{17750AA4-9FA6-457D-B696-B02E8A4B4871}" destId="{ED1D2659-BFB2-471F-9883-12F3BDB908D8}" srcOrd="0" destOrd="0" presId="urn:microsoft.com/office/officeart/2005/8/layout/hList6"/>
    <dgm:cxn modelId="{C6244D79-979F-41F5-AEFB-7709E2CA285D}" srcId="{2F35B9CC-FBF1-4AF4-A603-019F295FFBBD}" destId="{52C6768E-8A01-4EFD-B20E-3ED79D698996}" srcOrd="3" destOrd="0" parTransId="{48830E45-9EDE-4216-8402-91D882CDB4C0}" sibTransId="{65CB9ACA-599A-4277-AEE9-A6A82C671604}"/>
    <dgm:cxn modelId="{0A92CC81-7A30-410A-BFEF-4F6234244761}" type="presOf" srcId="{4414C398-1E87-46C2-B8C5-89502B19FB37}" destId="{1BBB60AE-9B6A-4680-8269-F371CDEC0346}" srcOrd="0" destOrd="1" presId="urn:microsoft.com/office/officeart/2005/8/layout/hList6"/>
    <dgm:cxn modelId="{17960D83-CD48-46A0-9004-AD14D0404283}" type="presOf" srcId="{07655A6A-E906-4A7A-A672-922AB0A0B1A6}" destId="{696627DA-CBD3-4FC3-8D8E-01066467C0EA}" srcOrd="0" destOrd="0" presId="urn:microsoft.com/office/officeart/2005/8/layout/hList6"/>
    <dgm:cxn modelId="{687C438A-E65A-419F-AC6D-186B2B051530}" srcId="{17750AA4-9FA6-457D-B696-B02E8A4B4871}" destId="{B6FC6CB4-D267-49F3-BE4E-EAF8ED9F30AF}" srcOrd="0" destOrd="0" parTransId="{C262E08F-E257-4323-B188-4B2016084FF6}" sibTransId="{A92F4C41-B30D-4669-9881-C84ED0619C9C}"/>
    <dgm:cxn modelId="{3A974695-11D4-4417-B2EA-DE8F995360D4}" srcId="{2F35B9CC-FBF1-4AF4-A603-019F295FFBBD}" destId="{07655A6A-E906-4A7A-A672-922AB0A0B1A6}" srcOrd="1" destOrd="0" parTransId="{481A730E-98E4-49F5-A037-3E915EE96294}" sibTransId="{7A45CEE4-7138-4C82-89A3-1A71583DDC61}"/>
    <dgm:cxn modelId="{EE558BB9-B0CF-40C0-9123-E16FF7A944CB}" srcId="{67D12242-DCC6-4A89-A3D2-298CE5C152F4}" destId="{D80DE4AE-D179-431D-A9C0-EBE18EF35F8C}" srcOrd="1" destOrd="0" parTransId="{0CE83686-636D-4621-926E-E59FC77DC97A}" sibTransId="{2F4965B5-FED9-45A5-BF8C-90E9303318B6}"/>
    <dgm:cxn modelId="{4CE09FD3-0862-4821-BF8C-33D3173FA515}" type="presOf" srcId="{39ACA152-281D-4BA1-B4E4-D1D35285586A}" destId="{ED1D2659-BFB2-471F-9883-12F3BDB908D8}" srcOrd="0" destOrd="2" presId="urn:microsoft.com/office/officeart/2005/8/layout/hList6"/>
    <dgm:cxn modelId="{D90DFBD6-8790-44E4-B08D-91985C4DB5F6}" srcId="{2F35B9CC-FBF1-4AF4-A603-019F295FFBBD}" destId="{17750AA4-9FA6-457D-B696-B02E8A4B4871}" srcOrd="0" destOrd="0" parTransId="{875A54B0-01F2-4998-9382-F4C1FA709BDA}" sibTransId="{DF3F61DB-F5AD-4769-AB06-BB3FCAC18E1D}"/>
    <dgm:cxn modelId="{212869F6-AE70-4782-A909-D76EE5A98858}" type="presParOf" srcId="{A63BFCF3-1E5B-4963-A25F-F1B17D4119DF}" destId="{ED1D2659-BFB2-471F-9883-12F3BDB908D8}" srcOrd="0" destOrd="0" presId="urn:microsoft.com/office/officeart/2005/8/layout/hList6"/>
    <dgm:cxn modelId="{33BACC52-16DD-4217-98F4-71C7FB705418}" type="presParOf" srcId="{A63BFCF3-1E5B-4963-A25F-F1B17D4119DF}" destId="{4DECA615-8F7D-4118-B753-EEBC29E0A88B}" srcOrd="1" destOrd="0" presId="urn:microsoft.com/office/officeart/2005/8/layout/hList6"/>
    <dgm:cxn modelId="{5DE749F5-F4DD-42DB-927D-AC955A6C19DD}" type="presParOf" srcId="{A63BFCF3-1E5B-4963-A25F-F1B17D4119DF}" destId="{696627DA-CBD3-4FC3-8D8E-01066467C0EA}" srcOrd="2" destOrd="0" presId="urn:microsoft.com/office/officeart/2005/8/layout/hList6"/>
    <dgm:cxn modelId="{D56E9248-8355-4A9A-B62B-62D953F8E06A}" type="presParOf" srcId="{A63BFCF3-1E5B-4963-A25F-F1B17D4119DF}" destId="{4972C180-098B-405C-9CB8-80BE124AFC53}" srcOrd="3" destOrd="0" presId="urn:microsoft.com/office/officeart/2005/8/layout/hList6"/>
    <dgm:cxn modelId="{51EA749C-2856-481A-A29F-0A11BB9F057A}" type="presParOf" srcId="{A63BFCF3-1E5B-4963-A25F-F1B17D4119DF}" destId="{1BBB60AE-9B6A-4680-8269-F371CDEC0346}" srcOrd="4" destOrd="0" presId="urn:microsoft.com/office/officeart/2005/8/layout/hList6"/>
    <dgm:cxn modelId="{CE084045-38C3-498B-9619-5CDB4B7BC153}" type="presParOf" srcId="{A63BFCF3-1E5B-4963-A25F-F1B17D4119DF}" destId="{388ECE90-9E3A-47F1-87CE-8E8A559BD097}" srcOrd="5" destOrd="0" presId="urn:microsoft.com/office/officeart/2005/8/layout/hList6"/>
    <dgm:cxn modelId="{A0E345AD-4B52-49F7-AA9E-F57A2B282AE8}" type="presParOf" srcId="{A63BFCF3-1E5B-4963-A25F-F1B17D4119DF}" destId="{F4FC12FB-639F-4AD0-8F97-9194E4C5BC8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56490AE-A214-4A74-B473-957F2FC063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CB8D1A6-5768-46BE-A612-84B40486B02E}">
      <dgm:prSet/>
      <dgm:spPr/>
      <dgm:t>
        <a:bodyPr/>
        <a:lstStyle/>
        <a:p>
          <a:r>
            <a:rPr lang="en-IN"/>
            <a:t>How does it work??</a:t>
          </a:r>
        </a:p>
      </dgm:t>
    </dgm:pt>
    <dgm:pt modelId="{36306034-F253-49CD-A4DC-F8EF0D5AC607}" type="parTrans" cxnId="{5AC82F76-664A-49B2-8D4E-40C84DB9C2DA}">
      <dgm:prSet/>
      <dgm:spPr/>
      <dgm:t>
        <a:bodyPr/>
        <a:lstStyle/>
        <a:p>
          <a:endParaRPr lang="en-IN"/>
        </a:p>
      </dgm:t>
    </dgm:pt>
    <dgm:pt modelId="{D02E21CA-1770-4855-8608-82CEC9B3EA6F}" type="sibTrans" cxnId="{5AC82F76-664A-49B2-8D4E-40C84DB9C2DA}">
      <dgm:prSet/>
      <dgm:spPr/>
      <dgm:t>
        <a:bodyPr/>
        <a:lstStyle/>
        <a:p>
          <a:endParaRPr lang="en-IN"/>
        </a:p>
      </dgm:t>
    </dgm:pt>
    <dgm:pt modelId="{5474F718-132D-49F8-A8B4-F0614C31A1B5}" type="pres">
      <dgm:prSet presAssocID="{C56490AE-A214-4A74-B473-957F2FC06348}" presName="linear" presStyleCnt="0">
        <dgm:presLayoutVars>
          <dgm:animLvl val="lvl"/>
          <dgm:resizeHandles val="exact"/>
        </dgm:presLayoutVars>
      </dgm:prSet>
      <dgm:spPr/>
    </dgm:pt>
    <dgm:pt modelId="{9B63A34F-197F-4FE6-9C04-1869819BF17A}" type="pres">
      <dgm:prSet presAssocID="{DCB8D1A6-5768-46BE-A612-84B40486B02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54D3434-5EE0-42D4-B47C-5282DF8DF0D8}" type="presOf" srcId="{DCB8D1A6-5768-46BE-A612-84B40486B02E}" destId="{9B63A34F-197F-4FE6-9C04-1869819BF17A}" srcOrd="0" destOrd="0" presId="urn:microsoft.com/office/officeart/2005/8/layout/vList2"/>
    <dgm:cxn modelId="{5AC82F76-664A-49B2-8D4E-40C84DB9C2DA}" srcId="{C56490AE-A214-4A74-B473-957F2FC06348}" destId="{DCB8D1A6-5768-46BE-A612-84B40486B02E}" srcOrd="0" destOrd="0" parTransId="{36306034-F253-49CD-A4DC-F8EF0D5AC607}" sibTransId="{D02E21CA-1770-4855-8608-82CEC9B3EA6F}"/>
    <dgm:cxn modelId="{76AE55E5-3DA9-4CF5-A933-1FB0B85778B2}" type="presOf" srcId="{C56490AE-A214-4A74-B473-957F2FC06348}" destId="{5474F718-132D-49F8-A8B4-F0614C31A1B5}" srcOrd="0" destOrd="0" presId="urn:microsoft.com/office/officeart/2005/8/layout/vList2"/>
    <dgm:cxn modelId="{7B08ED6E-8399-4127-94D2-15360074174E}" type="presParOf" srcId="{5474F718-132D-49F8-A8B4-F0614C31A1B5}" destId="{9B63A34F-197F-4FE6-9C04-1869819BF1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88C69D9C-9A10-4465-B531-C654FDA6AB7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0152A02-2262-44F1-A704-CDFBBA9768ED}">
      <dgm:prSet/>
      <dgm:spPr/>
      <dgm:t>
        <a:bodyPr/>
        <a:lstStyle/>
        <a:p>
          <a:r>
            <a:rPr lang="en-IN"/>
            <a:t>Role of Service Mesh</a:t>
          </a:r>
        </a:p>
      </dgm:t>
    </dgm:pt>
    <dgm:pt modelId="{FD25CD4A-A6C1-4715-8822-BD6E741BDC5A}" type="parTrans" cxnId="{2F9BB250-65A8-4B21-989E-1B4CBF5BC4AE}">
      <dgm:prSet/>
      <dgm:spPr/>
      <dgm:t>
        <a:bodyPr/>
        <a:lstStyle/>
        <a:p>
          <a:endParaRPr lang="en-IN"/>
        </a:p>
      </dgm:t>
    </dgm:pt>
    <dgm:pt modelId="{3529269A-05A6-4C4B-BE1F-4F4D3FAFB143}" type="sibTrans" cxnId="{2F9BB250-65A8-4B21-989E-1B4CBF5BC4AE}">
      <dgm:prSet/>
      <dgm:spPr/>
      <dgm:t>
        <a:bodyPr/>
        <a:lstStyle/>
        <a:p>
          <a:endParaRPr lang="en-IN"/>
        </a:p>
      </dgm:t>
    </dgm:pt>
    <dgm:pt modelId="{83B34EF1-56E3-44A0-B534-9F6B32E8A0B2}" type="pres">
      <dgm:prSet presAssocID="{88C69D9C-9A10-4465-B531-C654FDA6AB71}" presName="linear" presStyleCnt="0">
        <dgm:presLayoutVars>
          <dgm:animLvl val="lvl"/>
          <dgm:resizeHandles val="exact"/>
        </dgm:presLayoutVars>
      </dgm:prSet>
      <dgm:spPr/>
    </dgm:pt>
    <dgm:pt modelId="{B1EA16FB-328F-41DD-ABA2-78E3647B81A4}" type="pres">
      <dgm:prSet presAssocID="{00152A02-2262-44F1-A704-CDFBBA9768E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F9BB250-65A8-4B21-989E-1B4CBF5BC4AE}" srcId="{88C69D9C-9A10-4465-B531-C654FDA6AB71}" destId="{00152A02-2262-44F1-A704-CDFBBA9768ED}" srcOrd="0" destOrd="0" parTransId="{FD25CD4A-A6C1-4715-8822-BD6E741BDC5A}" sibTransId="{3529269A-05A6-4C4B-BE1F-4F4D3FAFB143}"/>
    <dgm:cxn modelId="{15A29593-BC58-4141-9DB7-C17935C76271}" type="presOf" srcId="{88C69D9C-9A10-4465-B531-C654FDA6AB71}" destId="{83B34EF1-56E3-44A0-B534-9F6B32E8A0B2}" srcOrd="0" destOrd="0" presId="urn:microsoft.com/office/officeart/2005/8/layout/vList2"/>
    <dgm:cxn modelId="{43B9F99A-205D-4AD3-A7F2-1C8E0F366DCD}" type="presOf" srcId="{00152A02-2262-44F1-A704-CDFBBA9768ED}" destId="{B1EA16FB-328F-41DD-ABA2-78E3647B81A4}" srcOrd="0" destOrd="0" presId="urn:microsoft.com/office/officeart/2005/8/layout/vList2"/>
    <dgm:cxn modelId="{9DD26E84-E1D2-4B4A-B00E-4747D7B3D08B}" type="presParOf" srcId="{83B34EF1-56E3-44A0-B534-9F6B32E8A0B2}" destId="{B1EA16FB-328F-41DD-ABA2-78E3647B81A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70F05ADD-D3A4-453A-B8F9-28D5725AF95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E0538D19-592A-490A-8F20-2D952120F52A}">
      <dgm:prSet custT="1"/>
      <dgm:spPr/>
      <dgm:t>
        <a:bodyPr/>
        <a:lstStyle/>
        <a:p>
          <a:r>
            <a:rPr lang="en-IN" sz="2800"/>
            <a:t>Service Discovery</a:t>
          </a:r>
        </a:p>
      </dgm:t>
    </dgm:pt>
    <dgm:pt modelId="{4B8F5FFA-5120-4891-BD02-C12A0E4F2DA9}" type="parTrans" cxnId="{64FFF309-E5F6-40CD-969B-DDB004B4CE49}">
      <dgm:prSet/>
      <dgm:spPr/>
      <dgm:t>
        <a:bodyPr/>
        <a:lstStyle/>
        <a:p>
          <a:endParaRPr lang="en-IN" sz="2400"/>
        </a:p>
      </dgm:t>
    </dgm:pt>
    <dgm:pt modelId="{DFE2FB16-7B8B-4AAD-A14E-D0060E1D7E63}" type="sibTrans" cxnId="{64FFF309-E5F6-40CD-969B-DDB004B4CE49}">
      <dgm:prSet/>
      <dgm:spPr/>
      <dgm:t>
        <a:bodyPr/>
        <a:lstStyle/>
        <a:p>
          <a:endParaRPr lang="en-IN" sz="2400"/>
        </a:p>
      </dgm:t>
    </dgm:pt>
    <dgm:pt modelId="{C0473690-5B96-4A83-9BD4-0B805542B661}">
      <dgm:prSet custT="1"/>
      <dgm:spPr/>
      <dgm:t>
        <a:bodyPr/>
        <a:lstStyle/>
        <a:p>
          <a:r>
            <a:rPr lang="en-IN" sz="2800"/>
            <a:t>Fault Tolerance</a:t>
          </a:r>
        </a:p>
      </dgm:t>
    </dgm:pt>
    <dgm:pt modelId="{AD9FFAAE-AB6C-4FB9-9EA7-5D56C562631A}" type="parTrans" cxnId="{29D1AC2D-1898-477A-AE6E-BCEA0357EBCD}">
      <dgm:prSet/>
      <dgm:spPr/>
      <dgm:t>
        <a:bodyPr/>
        <a:lstStyle/>
        <a:p>
          <a:endParaRPr lang="en-IN" sz="2400"/>
        </a:p>
      </dgm:t>
    </dgm:pt>
    <dgm:pt modelId="{E45B2455-3B30-4958-802E-44B55C78302E}" type="sibTrans" cxnId="{29D1AC2D-1898-477A-AE6E-BCEA0357EBCD}">
      <dgm:prSet/>
      <dgm:spPr/>
      <dgm:t>
        <a:bodyPr/>
        <a:lstStyle/>
        <a:p>
          <a:endParaRPr lang="en-IN" sz="2400"/>
        </a:p>
      </dgm:t>
    </dgm:pt>
    <dgm:pt modelId="{ED6A59A5-AAD6-466A-A31A-4A59DD515A11}">
      <dgm:prSet custT="1"/>
      <dgm:spPr/>
      <dgm:t>
        <a:bodyPr/>
        <a:lstStyle/>
        <a:p>
          <a:r>
            <a:rPr lang="en-IN" sz="2800"/>
            <a:t>Routing</a:t>
          </a:r>
        </a:p>
      </dgm:t>
    </dgm:pt>
    <dgm:pt modelId="{E346DD9A-AAB5-4FC9-B4B0-03D2E2E39FB0}" type="parTrans" cxnId="{329C23C5-F2DE-49CA-97A2-F3491F9CE896}">
      <dgm:prSet/>
      <dgm:spPr/>
      <dgm:t>
        <a:bodyPr/>
        <a:lstStyle/>
        <a:p>
          <a:endParaRPr lang="en-IN" sz="2400"/>
        </a:p>
      </dgm:t>
    </dgm:pt>
    <dgm:pt modelId="{D38353DB-AAF1-4F51-8479-F73486D5B746}" type="sibTrans" cxnId="{329C23C5-F2DE-49CA-97A2-F3491F9CE896}">
      <dgm:prSet/>
      <dgm:spPr/>
      <dgm:t>
        <a:bodyPr/>
        <a:lstStyle/>
        <a:p>
          <a:endParaRPr lang="en-IN" sz="2400"/>
        </a:p>
      </dgm:t>
    </dgm:pt>
    <dgm:pt modelId="{354F2268-A563-4ACE-870A-53AD53413474}">
      <dgm:prSet custT="1"/>
      <dgm:spPr/>
      <dgm:t>
        <a:bodyPr/>
        <a:lstStyle/>
        <a:p>
          <a:r>
            <a:rPr lang="en-IN" sz="2800"/>
            <a:t>Observability</a:t>
          </a:r>
        </a:p>
      </dgm:t>
    </dgm:pt>
    <dgm:pt modelId="{E8F1F24C-3F71-44DE-8C84-E52E6DE2C7AE}" type="parTrans" cxnId="{ADF0B5CE-63BA-4B48-8760-6A4D13E8BE50}">
      <dgm:prSet/>
      <dgm:spPr/>
      <dgm:t>
        <a:bodyPr/>
        <a:lstStyle/>
        <a:p>
          <a:endParaRPr lang="en-IN" sz="2400"/>
        </a:p>
      </dgm:t>
    </dgm:pt>
    <dgm:pt modelId="{808A6C85-6CBB-48CB-B836-9ED38A9D5098}" type="sibTrans" cxnId="{ADF0B5CE-63BA-4B48-8760-6A4D13E8BE50}">
      <dgm:prSet/>
      <dgm:spPr/>
      <dgm:t>
        <a:bodyPr/>
        <a:lstStyle/>
        <a:p>
          <a:endParaRPr lang="en-IN" sz="2400"/>
        </a:p>
      </dgm:t>
    </dgm:pt>
    <dgm:pt modelId="{0130C779-F73B-4926-9012-31F76BEC7E35}">
      <dgm:prSet custT="1"/>
      <dgm:spPr/>
      <dgm:t>
        <a:bodyPr/>
        <a:lstStyle/>
        <a:p>
          <a:r>
            <a:rPr lang="en-IN" sz="2000"/>
            <a:t>Logging</a:t>
          </a:r>
        </a:p>
      </dgm:t>
    </dgm:pt>
    <dgm:pt modelId="{4DB2151A-700C-4ACD-AF36-8108D7965D23}" type="parTrans" cxnId="{426E71D0-F555-4216-8DCE-64A50596ACF0}">
      <dgm:prSet/>
      <dgm:spPr/>
      <dgm:t>
        <a:bodyPr/>
        <a:lstStyle/>
        <a:p>
          <a:endParaRPr lang="en-IN" sz="2400"/>
        </a:p>
      </dgm:t>
    </dgm:pt>
    <dgm:pt modelId="{6BE6B8B3-1AA4-446C-9702-3302A0CE5261}" type="sibTrans" cxnId="{426E71D0-F555-4216-8DCE-64A50596ACF0}">
      <dgm:prSet/>
      <dgm:spPr/>
      <dgm:t>
        <a:bodyPr/>
        <a:lstStyle/>
        <a:p>
          <a:endParaRPr lang="en-IN" sz="2400"/>
        </a:p>
      </dgm:t>
    </dgm:pt>
    <dgm:pt modelId="{E683D5EB-FBA4-4679-B772-64151DA73BCA}">
      <dgm:prSet custT="1"/>
      <dgm:spPr/>
      <dgm:t>
        <a:bodyPr/>
        <a:lstStyle/>
        <a:p>
          <a:r>
            <a:rPr lang="en-IN" sz="2000"/>
            <a:t>Monitoring</a:t>
          </a:r>
        </a:p>
      </dgm:t>
    </dgm:pt>
    <dgm:pt modelId="{3986A248-75F7-4FA8-9240-7F7C212C8AF2}" type="parTrans" cxnId="{24FAB62F-D54F-4EA7-A358-F61F03C4A29A}">
      <dgm:prSet/>
      <dgm:spPr/>
      <dgm:t>
        <a:bodyPr/>
        <a:lstStyle/>
        <a:p>
          <a:endParaRPr lang="en-IN" sz="2400"/>
        </a:p>
      </dgm:t>
    </dgm:pt>
    <dgm:pt modelId="{43432647-0CCB-4695-A68A-1D631F4DF292}" type="sibTrans" cxnId="{24FAB62F-D54F-4EA7-A358-F61F03C4A29A}">
      <dgm:prSet/>
      <dgm:spPr/>
      <dgm:t>
        <a:bodyPr/>
        <a:lstStyle/>
        <a:p>
          <a:endParaRPr lang="en-IN" sz="2400"/>
        </a:p>
      </dgm:t>
    </dgm:pt>
    <dgm:pt modelId="{3A3E369D-4FE2-492B-883B-58E4AA7CFFE0}">
      <dgm:prSet custT="1"/>
      <dgm:spPr/>
      <dgm:t>
        <a:bodyPr/>
        <a:lstStyle/>
        <a:p>
          <a:r>
            <a:rPr lang="en-IN" sz="2800"/>
            <a:t>Security</a:t>
          </a:r>
        </a:p>
      </dgm:t>
    </dgm:pt>
    <dgm:pt modelId="{338F6B66-851D-40FC-AD57-9AAF2B6C015E}" type="parTrans" cxnId="{13CD2739-2E8D-4A67-915B-76593F7FFD67}">
      <dgm:prSet/>
      <dgm:spPr/>
      <dgm:t>
        <a:bodyPr/>
        <a:lstStyle/>
        <a:p>
          <a:endParaRPr lang="en-IN" sz="2400"/>
        </a:p>
      </dgm:t>
    </dgm:pt>
    <dgm:pt modelId="{B1922F22-2C4E-4454-B532-DF0C1C4C7F65}" type="sibTrans" cxnId="{13CD2739-2E8D-4A67-915B-76593F7FFD67}">
      <dgm:prSet/>
      <dgm:spPr/>
      <dgm:t>
        <a:bodyPr/>
        <a:lstStyle/>
        <a:p>
          <a:endParaRPr lang="en-IN" sz="2400"/>
        </a:p>
      </dgm:t>
    </dgm:pt>
    <dgm:pt modelId="{5C01DF04-A86B-43E0-A016-7E4A4C1592FE}">
      <dgm:prSet custT="1"/>
      <dgm:spPr/>
      <dgm:t>
        <a:bodyPr/>
        <a:lstStyle/>
        <a:p>
          <a:r>
            <a:rPr lang="en-IN" sz="2800"/>
            <a:t>Access Control</a:t>
          </a:r>
        </a:p>
      </dgm:t>
    </dgm:pt>
    <dgm:pt modelId="{DACF7F2D-BEE7-4286-B8B9-79D18BD871E4}" type="parTrans" cxnId="{C1A980D5-1E70-4566-AB5C-5DCC96277FAE}">
      <dgm:prSet/>
      <dgm:spPr/>
      <dgm:t>
        <a:bodyPr/>
        <a:lstStyle/>
        <a:p>
          <a:endParaRPr lang="en-IN" sz="2400"/>
        </a:p>
      </dgm:t>
    </dgm:pt>
    <dgm:pt modelId="{D5419032-D2FC-437C-87AF-8633C5DD20DC}" type="sibTrans" cxnId="{C1A980D5-1E70-4566-AB5C-5DCC96277FAE}">
      <dgm:prSet/>
      <dgm:spPr/>
      <dgm:t>
        <a:bodyPr/>
        <a:lstStyle/>
        <a:p>
          <a:endParaRPr lang="en-IN" sz="2400"/>
        </a:p>
      </dgm:t>
    </dgm:pt>
    <dgm:pt modelId="{6C7A6F56-963B-4F1C-ABF0-1910852DA40F}">
      <dgm:prSet custT="1"/>
      <dgm:spPr/>
      <dgm:t>
        <a:bodyPr/>
        <a:lstStyle/>
        <a:p>
          <a:r>
            <a:rPr lang="en-IN" sz="2800"/>
            <a:t>Deployment</a:t>
          </a:r>
        </a:p>
      </dgm:t>
    </dgm:pt>
    <dgm:pt modelId="{A4A5501B-B200-4115-B003-5473E223E81F}" type="parTrans" cxnId="{AC70A6FA-A2AA-4467-9F06-9CE96C23CCC0}">
      <dgm:prSet/>
      <dgm:spPr/>
      <dgm:t>
        <a:bodyPr/>
        <a:lstStyle/>
        <a:p>
          <a:endParaRPr lang="en-IN" sz="2400"/>
        </a:p>
      </dgm:t>
    </dgm:pt>
    <dgm:pt modelId="{75BCA1FF-33E4-48A2-927F-DAC320B2785C}" type="sibTrans" cxnId="{AC70A6FA-A2AA-4467-9F06-9CE96C23CCC0}">
      <dgm:prSet/>
      <dgm:spPr/>
      <dgm:t>
        <a:bodyPr/>
        <a:lstStyle/>
        <a:p>
          <a:endParaRPr lang="en-IN" sz="2400"/>
        </a:p>
      </dgm:t>
    </dgm:pt>
    <dgm:pt modelId="{0F9C60D6-B2F4-4489-87F3-CBD3D4BE97F7}" type="pres">
      <dgm:prSet presAssocID="{70F05ADD-D3A4-453A-B8F9-28D5725AF95D}" presName="linear" presStyleCnt="0">
        <dgm:presLayoutVars>
          <dgm:animLvl val="lvl"/>
          <dgm:resizeHandles val="exact"/>
        </dgm:presLayoutVars>
      </dgm:prSet>
      <dgm:spPr/>
    </dgm:pt>
    <dgm:pt modelId="{4B1E43CE-2506-49F0-A7FA-19B77B260211}" type="pres">
      <dgm:prSet presAssocID="{E0538D19-592A-490A-8F20-2D952120F52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D80F0BC-F69F-4A65-9C06-5CAA68222229}" type="pres">
      <dgm:prSet presAssocID="{DFE2FB16-7B8B-4AAD-A14E-D0060E1D7E63}" presName="spacer" presStyleCnt="0"/>
      <dgm:spPr/>
    </dgm:pt>
    <dgm:pt modelId="{8D2BA7C3-117A-4519-B76D-EC0693F00F5E}" type="pres">
      <dgm:prSet presAssocID="{C0473690-5B96-4A83-9BD4-0B805542B66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34D5F6C-D34A-4D99-B91E-68CE1D62DD7D}" type="pres">
      <dgm:prSet presAssocID="{E45B2455-3B30-4958-802E-44B55C78302E}" presName="spacer" presStyleCnt="0"/>
      <dgm:spPr/>
    </dgm:pt>
    <dgm:pt modelId="{31A9C131-D5BA-4DA5-A317-6EE86B575381}" type="pres">
      <dgm:prSet presAssocID="{ED6A59A5-AAD6-466A-A31A-4A59DD515A11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1930973-854F-4AE4-AA50-07CBC47B9E2C}" type="pres">
      <dgm:prSet presAssocID="{D38353DB-AAF1-4F51-8479-F73486D5B746}" presName="spacer" presStyleCnt="0"/>
      <dgm:spPr/>
    </dgm:pt>
    <dgm:pt modelId="{F09FDDF9-2190-4EFA-BE6D-AB42B74D9FFC}" type="pres">
      <dgm:prSet presAssocID="{354F2268-A563-4ACE-870A-53AD5341347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478E7CD-AECC-42BE-A967-B716A03BFA24}" type="pres">
      <dgm:prSet presAssocID="{354F2268-A563-4ACE-870A-53AD53413474}" presName="childText" presStyleLbl="revTx" presStyleIdx="0" presStyleCnt="1">
        <dgm:presLayoutVars>
          <dgm:bulletEnabled val="1"/>
        </dgm:presLayoutVars>
      </dgm:prSet>
      <dgm:spPr/>
    </dgm:pt>
    <dgm:pt modelId="{B2595B4A-55F3-4868-8579-165B5324CA08}" type="pres">
      <dgm:prSet presAssocID="{3A3E369D-4FE2-492B-883B-58E4AA7CFFE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96013E7-F770-4456-8B87-15D539CDFB08}" type="pres">
      <dgm:prSet presAssocID="{B1922F22-2C4E-4454-B532-DF0C1C4C7F65}" presName="spacer" presStyleCnt="0"/>
      <dgm:spPr/>
    </dgm:pt>
    <dgm:pt modelId="{35020157-0632-40D4-A999-6AECEF9E3487}" type="pres">
      <dgm:prSet presAssocID="{5C01DF04-A86B-43E0-A016-7E4A4C1592F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AD7F40D-F523-4D0B-AFA6-EC3C12F8EAAA}" type="pres">
      <dgm:prSet presAssocID="{D5419032-D2FC-437C-87AF-8633C5DD20DC}" presName="spacer" presStyleCnt="0"/>
      <dgm:spPr/>
    </dgm:pt>
    <dgm:pt modelId="{514D9A8A-DAD9-4645-938D-FF9F4CFEEAE9}" type="pres">
      <dgm:prSet presAssocID="{6C7A6F56-963B-4F1C-ABF0-1910852DA40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4FFF309-E5F6-40CD-969B-DDB004B4CE49}" srcId="{70F05ADD-D3A4-453A-B8F9-28D5725AF95D}" destId="{E0538D19-592A-490A-8F20-2D952120F52A}" srcOrd="0" destOrd="0" parTransId="{4B8F5FFA-5120-4891-BD02-C12A0E4F2DA9}" sibTransId="{DFE2FB16-7B8B-4AAD-A14E-D0060E1D7E63}"/>
    <dgm:cxn modelId="{D8F46412-280B-43B6-80A7-EE42AC583574}" type="presOf" srcId="{70F05ADD-D3A4-453A-B8F9-28D5725AF95D}" destId="{0F9C60D6-B2F4-4489-87F3-CBD3D4BE97F7}" srcOrd="0" destOrd="0" presId="urn:microsoft.com/office/officeart/2005/8/layout/vList2"/>
    <dgm:cxn modelId="{29D1AC2D-1898-477A-AE6E-BCEA0357EBCD}" srcId="{70F05ADD-D3A4-453A-B8F9-28D5725AF95D}" destId="{C0473690-5B96-4A83-9BD4-0B805542B661}" srcOrd="1" destOrd="0" parTransId="{AD9FFAAE-AB6C-4FB9-9EA7-5D56C562631A}" sibTransId="{E45B2455-3B30-4958-802E-44B55C78302E}"/>
    <dgm:cxn modelId="{24FAB62F-D54F-4EA7-A358-F61F03C4A29A}" srcId="{354F2268-A563-4ACE-870A-53AD53413474}" destId="{E683D5EB-FBA4-4679-B772-64151DA73BCA}" srcOrd="1" destOrd="0" parTransId="{3986A248-75F7-4FA8-9240-7F7C212C8AF2}" sibTransId="{43432647-0CCB-4695-A68A-1D631F4DF292}"/>
    <dgm:cxn modelId="{472E6231-02DD-4D13-92DA-1DF63167F155}" type="presOf" srcId="{6C7A6F56-963B-4F1C-ABF0-1910852DA40F}" destId="{514D9A8A-DAD9-4645-938D-FF9F4CFEEAE9}" srcOrd="0" destOrd="0" presId="urn:microsoft.com/office/officeart/2005/8/layout/vList2"/>
    <dgm:cxn modelId="{13CD2739-2E8D-4A67-915B-76593F7FFD67}" srcId="{70F05ADD-D3A4-453A-B8F9-28D5725AF95D}" destId="{3A3E369D-4FE2-492B-883B-58E4AA7CFFE0}" srcOrd="4" destOrd="0" parTransId="{338F6B66-851D-40FC-AD57-9AAF2B6C015E}" sibTransId="{B1922F22-2C4E-4454-B532-DF0C1C4C7F65}"/>
    <dgm:cxn modelId="{298B1D62-A46D-4C36-841D-ADD74A35F694}" type="presOf" srcId="{3A3E369D-4FE2-492B-883B-58E4AA7CFFE0}" destId="{B2595B4A-55F3-4868-8579-165B5324CA08}" srcOrd="0" destOrd="0" presId="urn:microsoft.com/office/officeart/2005/8/layout/vList2"/>
    <dgm:cxn modelId="{9581CD6C-D725-4139-AC41-2746A8910780}" type="presOf" srcId="{0130C779-F73B-4926-9012-31F76BEC7E35}" destId="{8478E7CD-AECC-42BE-A967-B716A03BFA24}" srcOrd="0" destOrd="0" presId="urn:microsoft.com/office/officeart/2005/8/layout/vList2"/>
    <dgm:cxn modelId="{41EE1976-1EE0-4C6D-B4E5-0622896B3939}" type="presOf" srcId="{ED6A59A5-AAD6-466A-A31A-4A59DD515A11}" destId="{31A9C131-D5BA-4DA5-A317-6EE86B575381}" srcOrd="0" destOrd="0" presId="urn:microsoft.com/office/officeart/2005/8/layout/vList2"/>
    <dgm:cxn modelId="{09D41379-2C2A-4C70-ABF1-E6AAE338A1DF}" type="presOf" srcId="{E0538D19-592A-490A-8F20-2D952120F52A}" destId="{4B1E43CE-2506-49F0-A7FA-19B77B260211}" srcOrd="0" destOrd="0" presId="urn:microsoft.com/office/officeart/2005/8/layout/vList2"/>
    <dgm:cxn modelId="{96DE817A-3F0F-4D78-9919-78774C7A7A38}" type="presOf" srcId="{354F2268-A563-4ACE-870A-53AD53413474}" destId="{F09FDDF9-2190-4EFA-BE6D-AB42B74D9FFC}" srcOrd="0" destOrd="0" presId="urn:microsoft.com/office/officeart/2005/8/layout/vList2"/>
    <dgm:cxn modelId="{D5E760A7-ECBD-4121-B780-6A1064FBBCAE}" type="presOf" srcId="{E683D5EB-FBA4-4679-B772-64151DA73BCA}" destId="{8478E7CD-AECC-42BE-A967-B716A03BFA24}" srcOrd="0" destOrd="1" presId="urn:microsoft.com/office/officeart/2005/8/layout/vList2"/>
    <dgm:cxn modelId="{329C23C5-F2DE-49CA-97A2-F3491F9CE896}" srcId="{70F05ADD-D3A4-453A-B8F9-28D5725AF95D}" destId="{ED6A59A5-AAD6-466A-A31A-4A59DD515A11}" srcOrd="2" destOrd="0" parTransId="{E346DD9A-AAB5-4FC9-B4B0-03D2E2E39FB0}" sibTransId="{D38353DB-AAF1-4F51-8479-F73486D5B746}"/>
    <dgm:cxn modelId="{ADF0B5CE-63BA-4B48-8760-6A4D13E8BE50}" srcId="{70F05ADD-D3A4-453A-B8F9-28D5725AF95D}" destId="{354F2268-A563-4ACE-870A-53AD53413474}" srcOrd="3" destOrd="0" parTransId="{E8F1F24C-3F71-44DE-8C84-E52E6DE2C7AE}" sibTransId="{808A6C85-6CBB-48CB-B836-9ED38A9D5098}"/>
    <dgm:cxn modelId="{426E71D0-F555-4216-8DCE-64A50596ACF0}" srcId="{354F2268-A563-4ACE-870A-53AD53413474}" destId="{0130C779-F73B-4926-9012-31F76BEC7E35}" srcOrd="0" destOrd="0" parTransId="{4DB2151A-700C-4ACD-AF36-8108D7965D23}" sibTransId="{6BE6B8B3-1AA4-446C-9702-3302A0CE5261}"/>
    <dgm:cxn modelId="{C1A980D5-1E70-4566-AB5C-5DCC96277FAE}" srcId="{70F05ADD-D3A4-453A-B8F9-28D5725AF95D}" destId="{5C01DF04-A86B-43E0-A016-7E4A4C1592FE}" srcOrd="5" destOrd="0" parTransId="{DACF7F2D-BEE7-4286-B8B9-79D18BD871E4}" sibTransId="{D5419032-D2FC-437C-87AF-8633C5DD20DC}"/>
    <dgm:cxn modelId="{9EDF06D7-FDD4-4338-B90E-EF82DB623ECD}" type="presOf" srcId="{C0473690-5B96-4A83-9BD4-0B805542B661}" destId="{8D2BA7C3-117A-4519-B76D-EC0693F00F5E}" srcOrd="0" destOrd="0" presId="urn:microsoft.com/office/officeart/2005/8/layout/vList2"/>
    <dgm:cxn modelId="{1141F2D8-B141-4839-A39D-4AC9C508DDD4}" type="presOf" srcId="{5C01DF04-A86B-43E0-A016-7E4A4C1592FE}" destId="{35020157-0632-40D4-A999-6AECEF9E3487}" srcOrd="0" destOrd="0" presId="urn:microsoft.com/office/officeart/2005/8/layout/vList2"/>
    <dgm:cxn modelId="{AC70A6FA-A2AA-4467-9F06-9CE96C23CCC0}" srcId="{70F05ADD-D3A4-453A-B8F9-28D5725AF95D}" destId="{6C7A6F56-963B-4F1C-ABF0-1910852DA40F}" srcOrd="6" destOrd="0" parTransId="{A4A5501B-B200-4115-B003-5473E223E81F}" sibTransId="{75BCA1FF-33E4-48A2-927F-DAC320B2785C}"/>
    <dgm:cxn modelId="{0C4421D0-8B14-4230-9A02-31325B3D5781}" type="presParOf" srcId="{0F9C60D6-B2F4-4489-87F3-CBD3D4BE97F7}" destId="{4B1E43CE-2506-49F0-A7FA-19B77B260211}" srcOrd="0" destOrd="0" presId="urn:microsoft.com/office/officeart/2005/8/layout/vList2"/>
    <dgm:cxn modelId="{4FC4D9B3-E9C1-48C1-BA52-1587FDC7DFFE}" type="presParOf" srcId="{0F9C60D6-B2F4-4489-87F3-CBD3D4BE97F7}" destId="{2D80F0BC-F69F-4A65-9C06-5CAA68222229}" srcOrd="1" destOrd="0" presId="urn:microsoft.com/office/officeart/2005/8/layout/vList2"/>
    <dgm:cxn modelId="{8EB18496-3836-458B-8684-BF845E2F766E}" type="presParOf" srcId="{0F9C60D6-B2F4-4489-87F3-CBD3D4BE97F7}" destId="{8D2BA7C3-117A-4519-B76D-EC0693F00F5E}" srcOrd="2" destOrd="0" presId="urn:microsoft.com/office/officeart/2005/8/layout/vList2"/>
    <dgm:cxn modelId="{263AA9CA-795E-41E3-BD32-497234D674D7}" type="presParOf" srcId="{0F9C60D6-B2F4-4489-87F3-CBD3D4BE97F7}" destId="{734D5F6C-D34A-4D99-B91E-68CE1D62DD7D}" srcOrd="3" destOrd="0" presId="urn:microsoft.com/office/officeart/2005/8/layout/vList2"/>
    <dgm:cxn modelId="{C01E0DB4-6D15-4C7F-8E80-9D8A8DE504C6}" type="presParOf" srcId="{0F9C60D6-B2F4-4489-87F3-CBD3D4BE97F7}" destId="{31A9C131-D5BA-4DA5-A317-6EE86B575381}" srcOrd="4" destOrd="0" presId="urn:microsoft.com/office/officeart/2005/8/layout/vList2"/>
    <dgm:cxn modelId="{1BCDCD84-C7FE-4DFB-B702-5A8D78B3F6B9}" type="presParOf" srcId="{0F9C60D6-B2F4-4489-87F3-CBD3D4BE97F7}" destId="{31930973-854F-4AE4-AA50-07CBC47B9E2C}" srcOrd="5" destOrd="0" presId="urn:microsoft.com/office/officeart/2005/8/layout/vList2"/>
    <dgm:cxn modelId="{795AB512-4861-4E9A-A48F-9655D3014AD8}" type="presParOf" srcId="{0F9C60D6-B2F4-4489-87F3-CBD3D4BE97F7}" destId="{F09FDDF9-2190-4EFA-BE6D-AB42B74D9FFC}" srcOrd="6" destOrd="0" presId="urn:microsoft.com/office/officeart/2005/8/layout/vList2"/>
    <dgm:cxn modelId="{3239102D-F86D-4E51-AF05-8816043E4C8E}" type="presParOf" srcId="{0F9C60D6-B2F4-4489-87F3-CBD3D4BE97F7}" destId="{8478E7CD-AECC-42BE-A967-B716A03BFA24}" srcOrd="7" destOrd="0" presId="urn:microsoft.com/office/officeart/2005/8/layout/vList2"/>
    <dgm:cxn modelId="{D94CE185-7637-44EB-AD48-2782A074528B}" type="presParOf" srcId="{0F9C60D6-B2F4-4489-87F3-CBD3D4BE97F7}" destId="{B2595B4A-55F3-4868-8579-165B5324CA08}" srcOrd="8" destOrd="0" presId="urn:microsoft.com/office/officeart/2005/8/layout/vList2"/>
    <dgm:cxn modelId="{0F9C1F46-E18A-4D78-A2BB-A653FC11BB2B}" type="presParOf" srcId="{0F9C60D6-B2F4-4489-87F3-CBD3D4BE97F7}" destId="{B96013E7-F770-4456-8B87-15D539CDFB08}" srcOrd="9" destOrd="0" presId="urn:microsoft.com/office/officeart/2005/8/layout/vList2"/>
    <dgm:cxn modelId="{741089CA-9AA1-4B80-8DB5-92E1CF0DF3A2}" type="presParOf" srcId="{0F9C60D6-B2F4-4489-87F3-CBD3D4BE97F7}" destId="{35020157-0632-40D4-A999-6AECEF9E3487}" srcOrd="10" destOrd="0" presId="urn:microsoft.com/office/officeart/2005/8/layout/vList2"/>
    <dgm:cxn modelId="{0E9B7705-7605-4BA4-9987-869E5576A7D1}" type="presParOf" srcId="{0F9C60D6-B2F4-4489-87F3-CBD3D4BE97F7}" destId="{AAD7F40D-F523-4D0B-AFA6-EC3C12F8EAAA}" srcOrd="11" destOrd="0" presId="urn:microsoft.com/office/officeart/2005/8/layout/vList2"/>
    <dgm:cxn modelId="{60A94857-840D-4F51-8B20-94D590B80E9E}" type="presParOf" srcId="{0F9C60D6-B2F4-4489-87F3-CBD3D4BE97F7}" destId="{514D9A8A-DAD9-4645-938D-FF9F4CFEEAE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Decomposition Pattern : Summary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Decomposition Pattern : </a:t>
          </a:r>
          <a:r>
            <a:rPr lang="en-IN" sz="8000" dirty="0">
              <a:solidFill>
                <a:srgbClr val="FF0000"/>
              </a:solidFill>
            </a:rPr>
            <a:t>Summary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DB / Shared-DB per service 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Patterns :</a:t>
          </a:r>
        </a:p>
        <a:p>
          <a:r>
            <a:rPr lang="en-IN" sz="8000" dirty="0">
              <a:solidFill>
                <a:srgbClr val="C00000"/>
              </a:solidFill>
            </a:rPr>
            <a:t>DB / Shared-DB</a:t>
          </a:r>
          <a:r>
            <a:rPr lang="en-IN" sz="8000" dirty="0">
              <a:solidFill>
                <a:srgbClr val="FF0000"/>
              </a:solidFill>
            </a:rPr>
            <a:t> per service</a:t>
          </a:r>
          <a:r>
            <a:rPr lang="en-IN" sz="6600" dirty="0"/>
            <a:t> 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BE18CC03-3F53-4533-AC01-E46ED20031E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E45201C-AD25-4C92-9E13-42F803410EBB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IN"/>
            <a:t>Challenges with microservices architecture</a:t>
          </a:r>
        </a:p>
      </dgm:t>
    </dgm:pt>
    <dgm:pt modelId="{B00BF793-5E90-4EA2-979D-E5FBAF756FE2}" type="parTrans" cxnId="{C25390AC-A0CD-4A94-AD3D-43795E53FF98}">
      <dgm:prSet/>
      <dgm:spPr/>
      <dgm:t>
        <a:bodyPr/>
        <a:lstStyle/>
        <a:p>
          <a:endParaRPr lang="en-IN"/>
        </a:p>
      </dgm:t>
    </dgm:pt>
    <dgm:pt modelId="{5E61BF75-E43A-4936-B6C9-AD971CB96511}" type="sibTrans" cxnId="{C25390AC-A0CD-4A94-AD3D-43795E53FF98}">
      <dgm:prSet/>
      <dgm:spPr/>
      <dgm:t>
        <a:bodyPr/>
        <a:lstStyle/>
        <a:p>
          <a:endParaRPr lang="en-IN"/>
        </a:p>
      </dgm:t>
    </dgm:pt>
    <dgm:pt modelId="{4A1E66F0-7425-4CD8-95A7-F01FE6F1AC32}" type="pres">
      <dgm:prSet presAssocID="{BE18CC03-3F53-4533-AC01-E46ED20031E5}" presName="linear" presStyleCnt="0">
        <dgm:presLayoutVars>
          <dgm:animLvl val="lvl"/>
          <dgm:resizeHandles val="exact"/>
        </dgm:presLayoutVars>
      </dgm:prSet>
      <dgm:spPr/>
    </dgm:pt>
    <dgm:pt modelId="{86F61E6F-CE47-4AAD-9CE1-6BDE210AD0B5}" type="pres">
      <dgm:prSet presAssocID="{3E45201C-AD25-4C92-9E13-42F803410EB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162A60C-F314-4CA5-927B-7642AEF1C2C1}" type="presOf" srcId="{3E45201C-AD25-4C92-9E13-42F803410EBB}" destId="{86F61E6F-CE47-4AAD-9CE1-6BDE210AD0B5}" srcOrd="0" destOrd="0" presId="urn:microsoft.com/office/officeart/2005/8/layout/vList2"/>
    <dgm:cxn modelId="{0811DE59-1149-487A-9DE8-D2E1E86F1D82}" type="presOf" srcId="{BE18CC03-3F53-4533-AC01-E46ED20031E5}" destId="{4A1E66F0-7425-4CD8-95A7-F01FE6F1AC32}" srcOrd="0" destOrd="0" presId="urn:microsoft.com/office/officeart/2005/8/layout/vList2"/>
    <dgm:cxn modelId="{C25390AC-A0CD-4A94-AD3D-43795E53FF98}" srcId="{BE18CC03-3F53-4533-AC01-E46ED20031E5}" destId="{3E45201C-AD25-4C92-9E13-42F803410EBB}" srcOrd="0" destOrd="0" parTransId="{B00BF793-5E90-4EA2-979D-E5FBAF756FE2}" sibTransId="{5E61BF75-E43A-4936-B6C9-AD971CB96511}"/>
    <dgm:cxn modelId="{AB7D977A-7F3E-4514-90B9-1B71896EAF7E}" type="presParOf" srcId="{4A1E66F0-7425-4CD8-95A7-F01FE6F1AC32}" destId="{86F61E6F-CE47-4AAD-9CE1-6BDE210AD0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1DF42173-43D6-4175-B42F-F066A142C4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1098357-403C-4320-936C-49E6319246DD}">
      <dgm:prSet/>
      <dgm:spPr>
        <a:solidFill>
          <a:srgbClr val="00B050"/>
        </a:solidFill>
      </dgm:spPr>
      <dgm:t>
        <a:bodyPr/>
        <a:lstStyle/>
        <a:p>
          <a:r>
            <a:rPr lang="en-IN"/>
            <a:t>Database Per service</a:t>
          </a:r>
        </a:p>
      </dgm:t>
    </dgm:pt>
    <dgm:pt modelId="{0868042B-8FB7-4CD4-8FB4-8F9B0DB144BA}" type="parTrans" cxnId="{1D32E3A2-A103-47A5-83ED-04E75EA501C5}">
      <dgm:prSet/>
      <dgm:spPr/>
      <dgm:t>
        <a:bodyPr/>
        <a:lstStyle/>
        <a:p>
          <a:endParaRPr lang="en-IN"/>
        </a:p>
      </dgm:t>
    </dgm:pt>
    <dgm:pt modelId="{46A93513-C184-4B48-9EF8-F7DA9CF3DC59}" type="sibTrans" cxnId="{1D32E3A2-A103-47A5-83ED-04E75EA501C5}">
      <dgm:prSet/>
      <dgm:spPr/>
      <dgm:t>
        <a:bodyPr/>
        <a:lstStyle/>
        <a:p>
          <a:endParaRPr lang="en-IN"/>
        </a:p>
      </dgm:t>
    </dgm:pt>
    <dgm:pt modelId="{7B0EC15D-D52E-4829-AF77-A89D49B0FF20}" type="pres">
      <dgm:prSet presAssocID="{1DF42173-43D6-4175-B42F-F066A142C42A}" presName="linear" presStyleCnt="0">
        <dgm:presLayoutVars>
          <dgm:animLvl val="lvl"/>
          <dgm:resizeHandles val="exact"/>
        </dgm:presLayoutVars>
      </dgm:prSet>
      <dgm:spPr/>
    </dgm:pt>
    <dgm:pt modelId="{EF6647B9-0257-44FD-A56E-94F4F89F30B6}" type="pres">
      <dgm:prSet presAssocID="{51098357-403C-4320-936C-49E6319246D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32E3A2-A103-47A5-83ED-04E75EA501C5}" srcId="{1DF42173-43D6-4175-B42F-F066A142C42A}" destId="{51098357-403C-4320-936C-49E6319246DD}" srcOrd="0" destOrd="0" parTransId="{0868042B-8FB7-4CD4-8FB4-8F9B0DB144BA}" sibTransId="{46A93513-C184-4B48-9EF8-F7DA9CF3DC59}"/>
    <dgm:cxn modelId="{724DBCC2-405E-4EBB-9703-B2F023A6F4B7}" type="presOf" srcId="{51098357-403C-4320-936C-49E6319246DD}" destId="{EF6647B9-0257-44FD-A56E-94F4F89F30B6}" srcOrd="0" destOrd="0" presId="urn:microsoft.com/office/officeart/2005/8/layout/vList2"/>
    <dgm:cxn modelId="{24B9FEDF-D9F4-4E36-BC78-E8EF2A94ED72}" type="presOf" srcId="{1DF42173-43D6-4175-B42F-F066A142C42A}" destId="{7B0EC15D-D52E-4829-AF77-A89D49B0FF20}" srcOrd="0" destOrd="0" presId="urn:microsoft.com/office/officeart/2005/8/layout/vList2"/>
    <dgm:cxn modelId="{705EB1D0-F78D-486D-9AD3-4B71B4E8B45C}" type="presParOf" srcId="{7B0EC15D-D52E-4829-AF77-A89D49B0FF20}" destId="{EF6647B9-0257-44FD-A56E-94F4F89F30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DF19D40B-4E35-4094-BA00-DDEC501C72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60D3EEF-9CC2-4B51-BE98-80E0CCC1AFA0}">
      <dgm:prSet/>
      <dgm:spPr>
        <a:solidFill>
          <a:srgbClr val="00B050"/>
        </a:solidFill>
      </dgm:spPr>
      <dgm:t>
        <a:bodyPr/>
        <a:lstStyle/>
        <a:p>
          <a:r>
            <a:rPr lang="en-US" b="0" i="0"/>
            <a:t>Shared DB per service</a:t>
          </a:r>
          <a:endParaRPr lang="en-IN"/>
        </a:p>
      </dgm:t>
    </dgm:pt>
    <dgm:pt modelId="{4D34BC2E-DD20-45CB-B614-4FA0DAB51C45}" type="parTrans" cxnId="{FD7506D4-11FB-4EB1-B26E-980CC9132F41}">
      <dgm:prSet/>
      <dgm:spPr/>
      <dgm:t>
        <a:bodyPr/>
        <a:lstStyle/>
        <a:p>
          <a:endParaRPr lang="en-IN"/>
        </a:p>
      </dgm:t>
    </dgm:pt>
    <dgm:pt modelId="{8FB66023-0E31-4AED-AB1E-545527BCBFA1}" type="sibTrans" cxnId="{FD7506D4-11FB-4EB1-B26E-980CC9132F41}">
      <dgm:prSet/>
      <dgm:spPr/>
      <dgm:t>
        <a:bodyPr/>
        <a:lstStyle/>
        <a:p>
          <a:endParaRPr lang="en-IN"/>
        </a:p>
      </dgm:t>
    </dgm:pt>
    <dgm:pt modelId="{27DCB09E-C939-4B86-B9B3-1D68CA820CE2}" type="pres">
      <dgm:prSet presAssocID="{DF19D40B-4E35-4094-BA00-DDEC501C723B}" presName="linear" presStyleCnt="0">
        <dgm:presLayoutVars>
          <dgm:animLvl val="lvl"/>
          <dgm:resizeHandles val="exact"/>
        </dgm:presLayoutVars>
      </dgm:prSet>
      <dgm:spPr/>
    </dgm:pt>
    <dgm:pt modelId="{995DF390-8493-470F-BF0A-26257023E740}" type="pres">
      <dgm:prSet presAssocID="{260D3EEF-9CC2-4B51-BE98-80E0CCC1AF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54F9F-7CA8-40FE-9A57-2ADCA63C6BB2}" type="presOf" srcId="{DF19D40B-4E35-4094-BA00-DDEC501C723B}" destId="{27DCB09E-C939-4B86-B9B3-1D68CA820CE2}" srcOrd="0" destOrd="0" presId="urn:microsoft.com/office/officeart/2005/8/layout/vList2"/>
    <dgm:cxn modelId="{668F3CAE-E44E-40A9-A5B2-174BD421EBAC}" type="presOf" srcId="{260D3EEF-9CC2-4B51-BE98-80E0CCC1AFA0}" destId="{995DF390-8493-470F-BF0A-26257023E740}" srcOrd="0" destOrd="0" presId="urn:microsoft.com/office/officeart/2005/8/layout/vList2"/>
    <dgm:cxn modelId="{FD7506D4-11FB-4EB1-B26E-980CC9132F41}" srcId="{DF19D40B-4E35-4094-BA00-DDEC501C723B}" destId="{260D3EEF-9CC2-4B51-BE98-80E0CCC1AFA0}" srcOrd="0" destOrd="0" parTransId="{4D34BC2E-DD20-45CB-B614-4FA0DAB51C45}" sibTransId="{8FB66023-0E31-4AED-AB1E-545527BCBFA1}"/>
    <dgm:cxn modelId="{3BD26D22-DEF8-4EDF-A1F7-6E69986073D7}" type="presParOf" srcId="{27DCB09E-C939-4B86-B9B3-1D68CA820CE2}" destId="{995DF390-8493-470F-BF0A-26257023E7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CQRS 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pPr>
            <a:lnSpc>
              <a:spcPct val="50000"/>
            </a:lnSpc>
          </a:pPr>
          <a:r>
            <a:rPr lang="en-IN" sz="6600" dirty="0"/>
            <a:t>Database Patterns : </a:t>
          </a:r>
        </a:p>
        <a:p>
          <a:pPr>
            <a:lnSpc>
              <a:spcPct val="50000"/>
            </a:lnSpc>
          </a:pPr>
          <a:r>
            <a:rPr lang="en-IN" sz="8800" dirty="0">
              <a:solidFill>
                <a:srgbClr val="FF0000"/>
              </a:solidFill>
            </a:rPr>
            <a:t>CQRS</a:t>
          </a:r>
          <a:r>
            <a:rPr lang="en-IN" sz="3200" dirty="0"/>
            <a:t>(Command Query Responsibility Segregation)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E501AB-624F-4C83-BB24-E17E114B1EFD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D7C39E8-E6CD-4A1E-A2D3-5CE9DC92F5AB}">
      <dgm:prSet/>
      <dgm:spPr/>
      <dgm:t>
        <a:bodyPr/>
        <a:lstStyle/>
        <a:p>
          <a:r>
            <a:rPr lang="en-IN"/>
            <a:t>Limitation in size</a:t>
          </a:r>
        </a:p>
      </dgm:t>
    </dgm:pt>
    <dgm:pt modelId="{D7A63CF1-F538-4431-AC87-B33ACC212DED}" type="parTrans" cxnId="{C6B76E89-38F2-445F-A1AB-60E73D8248FB}">
      <dgm:prSet/>
      <dgm:spPr/>
      <dgm:t>
        <a:bodyPr/>
        <a:lstStyle/>
        <a:p>
          <a:endParaRPr lang="en-IN"/>
        </a:p>
      </dgm:t>
    </dgm:pt>
    <dgm:pt modelId="{5768AC9E-683E-4840-A929-D6A417398B3F}" type="sibTrans" cxnId="{C6B76E89-38F2-445F-A1AB-60E73D8248FB}">
      <dgm:prSet/>
      <dgm:spPr/>
      <dgm:t>
        <a:bodyPr/>
        <a:lstStyle/>
        <a:p>
          <a:endParaRPr lang="en-IN"/>
        </a:p>
      </dgm:t>
    </dgm:pt>
    <dgm:pt modelId="{FC9560B7-64E6-4F31-8C4A-4646FA5F834D}">
      <dgm:prSet/>
      <dgm:spPr/>
      <dgm:t>
        <a:bodyPr/>
        <a:lstStyle/>
        <a:p>
          <a:r>
            <a:rPr lang="en-IN"/>
            <a:t>Complexity grows with time</a:t>
          </a:r>
        </a:p>
      </dgm:t>
    </dgm:pt>
    <dgm:pt modelId="{CC1D4F8A-8E25-472C-8490-A34F8B380AA1}" type="parTrans" cxnId="{B883D3BA-AAC3-4F5A-8F45-1728EB426975}">
      <dgm:prSet/>
      <dgm:spPr/>
      <dgm:t>
        <a:bodyPr/>
        <a:lstStyle/>
        <a:p>
          <a:endParaRPr lang="en-IN"/>
        </a:p>
      </dgm:t>
    </dgm:pt>
    <dgm:pt modelId="{CCB69742-D5A6-461D-95D7-F7D686CE3260}" type="sibTrans" cxnId="{B883D3BA-AAC3-4F5A-8F45-1728EB426975}">
      <dgm:prSet/>
      <dgm:spPr/>
      <dgm:t>
        <a:bodyPr/>
        <a:lstStyle/>
        <a:p>
          <a:endParaRPr lang="en-IN"/>
        </a:p>
      </dgm:t>
    </dgm:pt>
    <dgm:pt modelId="{131C7088-FB4C-4AEF-B49C-49D2E57713E4}">
      <dgm:prSet/>
      <dgm:spPr/>
      <dgm:t>
        <a:bodyPr/>
        <a:lstStyle/>
        <a:p>
          <a:r>
            <a:rPr lang="en-US" dirty="0"/>
            <a:t>Long time to release new features</a:t>
          </a:r>
          <a:endParaRPr lang="en-IN" dirty="0"/>
        </a:p>
      </dgm:t>
    </dgm:pt>
    <dgm:pt modelId="{86D46D23-2ACF-4C3B-9705-F0EE3FE5090D}" type="parTrans" cxnId="{7583339A-2355-402A-8877-8C497523CA5B}">
      <dgm:prSet/>
      <dgm:spPr/>
      <dgm:t>
        <a:bodyPr/>
        <a:lstStyle/>
        <a:p>
          <a:endParaRPr lang="en-IN"/>
        </a:p>
      </dgm:t>
    </dgm:pt>
    <dgm:pt modelId="{680387AD-DC14-4883-AC4D-9707796A67C5}" type="sibTrans" cxnId="{7583339A-2355-402A-8877-8C497523CA5B}">
      <dgm:prSet/>
      <dgm:spPr/>
      <dgm:t>
        <a:bodyPr/>
        <a:lstStyle/>
        <a:p>
          <a:endParaRPr lang="en-IN"/>
        </a:p>
      </dgm:t>
    </dgm:pt>
    <dgm:pt modelId="{BE02B50D-E3EE-4A1F-837E-8B6D746B82A9}">
      <dgm:prSet/>
      <dgm:spPr/>
      <dgm:t>
        <a:bodyPr/>
        <a:lstStyle/>
        <a:p>
          <a:r>
            <a:rPr lang="en-IN"/>
            <a:t>Even small change in one module needs redeployment of whole application</a:t>
          </a:r>
        </a:p>
      </dgm:t>
    </dgm:pt>
    <dgm:pt modelId="{5A5AAE31-34BA-4369-A221-2FD967F19B02}" type="parTrans" cxnId="{AAF9516E-443D-44EE-A57D-442F09251195}">
      <dgm:prSet/>
      <dgm:spPr/>
      <dgm:t>
        <a:bodyPr/>
        <a:lstStyle/>
        <a:p>
          <a:endParaRPr lang="en-IN"/>
        </a:p>
      </dgm:t>
    </dgm:pt>
    <dgm:pt modelId="{47B51F06-76BC-4AF9-93A1-53C8753814EE}" type="sibTrans" cxnId="{AAF9516E-443D-44EE-A57D-442F09251195}">
      <dgm:prSet/>
      <dgm:spPr/>
      <dgm:t>
        <a:bodyPr/>
        <a:lstStyle/>
        <a:p>
          <a:endParaRPr lang="en-IN"/>
        </a:p>
      </dgm:t>
    </dgm:pt>
    <dgm:pt modelId="{8506F770-2E11-4828-B576-7352B4770147}">
      <dgm:prSet/>
      <dgm:spPr/>
      <dgm:t>
        <a:bodyPr/>
        <a:lstStyle/>
        <a:p>
          <a:r>
            <a:rPr lang="en-US" dirty="0"/>
            <a:t>More time to send the fix for production bug</a:t>
          </a:r>
          <a:endParaRPr lang="en-IN" dirty="0"/>
        </a:p>
      </dgm:t>
    </dgm:pt>
    <dgm:pt modelId="{26B3D616-7D26-4DB8-93E9-B50F73ED5638}" type="parTrans" cxnId="{B3461774-EEDC-4CB0-9795-E6A47F396E4D}">
      <dgm:prSet/>
      <dgm:spPr/>
      <dgm:t>
        <a:bodyPr/>
        <a:lstStyle/>
        <a:p>
          <a:endParaRPr lang="en-IN"/>
        </a:p>
      </dgm:t>
    </dgm:pt>
    <dgm:pt modelId="{E51B3A91-CD93-4C1B-B718-459F7D7B5457}" type="sibTrans" cxnId="{B3461774-EEDC-4CB0-9795-E6A47F396E4D}">
      <dgm:prSet/>
      <dgm:spPr/>
      <dgm:t>
        <a:bodyPr/>
        <a:lstStyle/>
        <a:p>
          <a:endParaRPr lang="en-IN"/>
        </a:p>
      </dgm:t>
    </dgm:pt>
    <dgm:pt modelId="{DDC417F0-E494-4F7B-8343-02666AEBEF9C}" type="pres">
      <dgm:prSet presAssocID="{BBE501AB-624F-4C83-BB24-E17E114B1EFD}" presName="linear" presStyleCnt="0">
        <dgm:presLayoutVars>
          <dgm:animLvl val="lvl"/>
          <dgm:resizeHandles val="exact"/>
        </dgm:presLayoutVars>
      </dgm:prSet>
      <dgm:spPr/>
    </dgm:pt>
    <dgm:pt modelId="{2956DA58-17C3-4C9F-BFD4-246AF9C21DAE}" type="pres">
      <dgm:prSet presAssocID="{BD7C39E8-E6CD-4A1E-A2D3-5CE9DC92F5A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799B78B-028A-41C4-BEBD-8DF7E3EDDFEC}" type="pres">
      <dgm:prSet presAssocID="{5768AC9E-683E-4840-A929-D6A417398B3F}" presName="spacer" presStyleCnt="0"/>
      <dgm:spPr/>
    </dgm:pt>
    <dgm:pt modelId="{1521A433-D014-4A71-8493-2173F4089581}" type="pres">
      <dgm:prSet presAssocID="{FC9560B7-64E6-4F31-8C4A-4646FA5F834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2D00E3-1581-4D0E-A6DC-D291FE7B4AC9}" type="pres">
      <dgm:prSet presAssocID="{CCB69742-D5A6-461D-95D7-F7D686CE3260}" presName="spacer" presStyleCnt="0"/>
      <dgm:spPr/>
    </dgm:pt>
    <dgm:pt modelId="{77BE37F3-7D97-4F30-9C8A-1DDF5777E5BC}" type="pres">
      <dgm:prSet presAssocID="{131C7088-FB4C-4AEF-B49C-49D2E57713E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E94A31A-D705-4190-A548-FC9BF6D438A6}" type="pres">
      <dgm:prSet presAssocID="{680387AD-DC14-4883-AC4D-9707796A67C5}" presName="spacer" presStyleCnt="0"/>
      <dgm:spPr/>
    </dgm:pt>
    <dgm:pt modelId="{1F5D731C-675D-4993-8B62-B8AA7194555D}" type="pres">
      <dgm:prSet presAssocID="{8506F770-2E11-4828-B576-7352B477014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8881F61-A427-401B-B0A5-70DA873F3E0D}" type="pres">
      <dgm:prSet presAssocID="{E51B3A91-CD93-4C1B-B718-459F7D7B5457}" presName="spacer" presStyleCnt="0"/>
      <dgm:spPr/>
    </dgm:pt>
    <dgm:pt modelId="{25FBE2C9-F954-40CC-A377-7187B031C636}" type="pres">
      <dgm:prSet presAssocID="{BE02B50D-E3EE-4A1F-837E-8B6D746B82A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568840D-20EF-403C-ADEE-38DD1AC9A732}" type="presOf" srcId="{131C7088-FB4C-4AEF-B49C-49D2E57713E4}" destId="{77BE37F3-7D97-4F30-9C8A-1DDF5777E5BC}" srcOrd="0" destOrd="0" presId="urn:microsoft.com/office/officeart/2005/8/layout/vList2"/>
    <dgm:cxn modelId="{CE9A5F10-4777-4BBD-BA60-9936C03A8E79}" type="presOf" srcId="{BD7C39E8-E6CD-4A1E-A2D3-5CE9DC92F5AB}" destId="{2956DA58-17C3-4C9F-BFD4-246AF9C21DAE}" srcOrd="0" destOrd="0" presId="urn:microsoft.com/office/officeart/2005/8/layout/vList2"/>
    <dgm:cxn modelId="{B604DC45-3233-42B8-8077-E7B3B1CABF6A}" type="presOf" srcId="{FC9560B7-64E6-4F31-8C4A-4646FA5F834D}" destId="{1521A433-D014-4A71-8493-2173F4089581}" srcOrd="0" destOrd="0" presId="urn:microsoft.com/office/officeart/2005/8/layout/vList2"/>
    <dgm:cxn modelId="{AAF9516E-443D-44EE-A57D-442F09251195}" srcId="{BBE501AB-624F-4C83-BB24-E17E114B1EFD}" destId="{BE02B50D-E3EE-4A1F-837E-8B6D746B82A9}" srcOrd="4" destOrd="0" parTransId="{5A5AAE31-34BA-4369-A221-2FD967F19B02}" sibTransId="{47B51F06-76BC-4AF9-93A1-53C8753814EE}"/>
    <dgm:cxn modelId="{B3461774-EEDC-4CB0-9795-E6A47F396E4D}" srcId="{BBE501AB-624F-4C83-BB24-E17E114B1EFD}" destId="{8506F770-2E11-4828-B576-7352B4770147}" srcOrd="3" destOrd="0" parTransId="{26B3D616-7D26-4DB8-93E9-B50F73ED5638}" sibTransId="{E51B3A91-CD93-4C1B-B718-459F7D7B5457}"/>
    <dgm:cxn modelId="{C6B76E89-38F2-445F-A1AB-60E73D8248FB}" srcId="{BBE501AB-624F-4C83-BB24-E17E114B1EFD}" destId="{BD7C39E8-E6CD-4A1E-A2D3-5CE9DC92F5AB}" srcOrd="0" destOrd="0" parTransId="{D7A63CF1-F538-4431-AC87-B33ACC212DED}" sibTransId="{5768AC9E-683E-4840-A929-D6A417398B3F}"/>
    <dgm:cxn modelId="{7583339A-2355-402A-8877-8C497523CA5B}" srcId="{BBE501AB-624F-4C83-BB24-E17E114B1EFD}" destId="{131C7088-FB4C-4AEF-B49C-49D2E57713E4}" srcOrd="2" destOrd="0" parTransId="{86D46D23-2ACF-4C3B-9705-F0EE3FE5090D}" sibTransId="{680387AD-DC14-4883-AC4D-9707796A67C5}"/>
    <dgm:cxn modelId="{3B744DB5-2678-4B0C-9354-8DF5D0F1CB4C}" type="presOf" srcId="{BE02B50D-E3EE-4A1F-837E-8B6D746B82A9}" destId="{25FBE2C9-F954-40CC-A377-7187B031C636}" srcOrd="0" destOrd="0" presId="urn:microsoft.com/office/officeart/2005/8/layout/vList2"/>
    <dgm:cxn modelId="{B883D3BA-AAC3-4F5A-8F45-1728EB426975}" srcId="{BBE501AB-624F-4C83-BB24-E17E114B1EFD}" destId="{FC9560B7-64E6-4F31-8C4A-4646FA5F834D}" srcOrd="1" destOrd="0" parTransId="{CC1D4F8A-8E25-472C-8490-A34F8B380AA1}" sibTransId="{CCB69742-D5A6-461D-95D7-F7D686CE3260}"/>
    <dgm:cxn modelId="{32E546EE-7986-4B51-AC47-23897D7E2A85}" type="presOf" srcId="{8506F770-2E11-4828-B576-7352B4770147}" destId="{1F5D731C-675D-4993-8B62-B8AA7194555D}" srcOrd="0" destOrd="0" presId="urn:microsoft.com/office/officeart/2005/8/layout/vList2"/>
    <dgm:cxn modelId="{4E08F2FB-6BD7-42FF-BEC8-0148FB1700B7}" type="presOf" srcId="{BBE501AB-624F-4C83-BB24-E17E114B1EFD}" destId="{DDC417F0-E494-4F7B-8343-02666AEBEF9C}" srcOrd="0" destOrd="0" presId="urn:microsoft.com/office/officeart/2005/8/layout/vList2"/>
    <dgm:cxn modelId="{BA5378B3-A4D0-4D57-B9FB-CB7DC9203FE2}" type="presParOf" srcId="{DDC417F0-E494-4F7B-8343-02666AEBEF9C}" destId="{2956DA58-17C3-4C9F-BFD4-246AF9C21DAE}" srcOrd="0" destOrd="0" presId="urn:microsoft.com/office/officeart/2005/8/layout/vList2"/>
    <dgm:cxn modelId="{37F13E2C-827B-4FD0-AA39-621134020921}" type="presParOf" srcId="{DDC417F0-E494-4F7B-8343-02666AEBEF9C}" destId="{A799B78B-028A-41C4-BEBD-8DF7E3EDDFEC}" srcOrd="1" destOrd="0" presId="urn:microsoft.com/office/officeart/2005/8/layout/vList2"/>
    <dgm:cxn modelId="{394BB8E9-C6B6-484C-82FF-DF0F8F7FD960}" type="presParOf" srcId="{DDC417F0-E494-4F7B-8343-02666AEBEF9C}" destId="{1521A433-D014-4A71-8493-2173F4089581}" srcOrd="2" destOrd="0" presId="urn:microsoft.com/office/officeart/2005/8/layout/vList2"/>
    <dgm:cxn modelId="{2D7A39B6-2CFE-4871-9C1A-4C70879EE214}" type="presParOf" srcId="{DDC417F0-E494-4F7B-8343-02666AEBEF9C}" destId="{D72D00E3-1581-4D0E-A6DC-D291FE7B4AC9}" srcOrd="3" destOrd="0" presId="urn:microsoft.com/office/officeart/2005/8/layout/vList2"/>
    <dgm:cxn modelId="{64FEBCCF-CF71-4030-9E18-09D15769BF36}" type="presParOf" srcId="{DDC417F0-E494-4F7B-8343-02666AEBEF9C}" destId="{77BE37F3-7D97-4F30-9C8A-1DDF5777E5BC}" srcOrd="4" destOrd="0" presId="urn:microsoft.com/office/officeart/2005/8/layout/vList2"/>
    <dgm:cxn modelId="{55F0843B-3B53-42A8-8D93-BA2021D6AC69}" type="presParOf" srcId="{DDC417F0-E494-4F7B-8343-02666AEBEF9C}" destId="{2E94A31A-D705-4190-A548-FC9BF6D438A6}" srcOrd="5" destOrd="0" presId="urn:microsoft.com/office/officeart/2005/8/layout/vList2"/>
    <dgm:cxn modelId="{90BF67E6-2C2A-4E35-852A-843C8107F2C9}" type="presParOf" srcId="{DDC417F0-E494-4F7B-8343-02666AEBEF9C}" destId="{1F5D731C-675D-4993-8B62-B8AA7194555D}" srcOrd="6" destOrd="0" presId="urn:microsoft.com/office/officeart/2005/8/layout/vList2"/>
    <dgm:cxn modelId="{B8AC18C5-9977-4F70-A111-AC0267DBB961}" type="presParOf" srcId="{DDC417F0-E494-4F7B-8343-02666AEBEF9C}" destId="{58881F61-A427-401B-B0A5-70DA873F3E0D}" srcOrd="7" destOrd="0" presId="urn:microsoft.com/office/officeart/2005/8/layout/vList2"/>
    <dgm:cxn modelId="{36152F06-B568-461E-9E63-6D9D2A01326E}" type="presParOf" srcId="{DDC417F0-E494-4F7B-8343-02666AEBEF9C}" destId="{25FBE2C9-F954-40CC-A377-7187B031C63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A9E45C64-9E73-4D83-B0A2-3970800357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F0658E-C104-43D7-9844-F68720A52F1A}" type="pres">
      <dgm:prSet presAssocID="{A9E45C64-9E73-4D83-B0A2-397080035770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A1D81D7-7CC7-41C0-B7FD-28F041CDB8CB}" type="presOf" srcId="{A9E45C64-9E73-4D83-B0A2-397080035770}" destId="{E7F0658E-C104-43D7-9844-F68720A52F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C4482000-3B3B-4E20-87AE-D8C64C8D27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DBA637-1936-4285-9472-FD9533597DC8}">
      <dgm:prSet/>
      <dgm:spPr>
        <a:solidFill>
          <a:srgbClr val="00B050"/>
        </a:solidFill>
      </dgm:spPr>
      <dgm:t>
        <a:bodyPr/>
        <a:lstStyle/>
        <a:p>
          <a:r>
            <a:rPr lang="en-IN"/>
            <a:t>CQRS : Challenges</a:t>
          </a:r>
        </a:p>
      </dgm:t>
    </dgm:pt>
    <dgm:pt modelId="{6D6A178F-FEE0-4891-B402-CC6C93F30DC2}" type="parTrans" cxnId="{E9A6E3A4-EA25-4A64-85E7-17222D5B16F3}">
      <dgm:prSet/>
      <dgm:spPr/>
      <dgm:t>
        <a:bodyPr/>
        <a:lstStyle/>
        <a:p>
          <a:endParaRPr lang="en-IN"/>
        </a:p>
      </dgm:t>
    </dgm:pt>
    <dgm:pt modelId="{5F188D96-F144-49B5-BBF5-45A871567F9C}" type="sibTrans" cxnId="{E9A6E3A4-EA25-4A64-85E7-17222D5B16F3}">
      <dgm:prSet/>
      <dgm:spPr/>
      <dgm:t>
        <a:bodyPr/>
        <a:lstStyle/>
        <a:p>
          <a:endParaRPr lang="en-IN"/>
        </a:p>
      </dgm:t>
    </dgm:pt>
    <dgm:pt modelId="{D82E91CB-5AEA-490D-B759-0F96A0ACB78D}" type="pres">
      <dgm:prSet presAssocID="{C4482000-3B3B-4E20-87AE-D8C64C8D2728}" presName="linear" presStyleCnt="0">
        <dgm:presLayoutVars>
          <dgm:animLvl val="lvl"/>
          <dgm:resizeHandles val="exact"/>
        </dgm:presLayoutVars>
      </dgm:prSet>
      <dgm:spPr/>
    </dgm:pt>
    <dgm:pt modelId="{5030799D-3F44-4887-A8E1-B869F92C2D93}" type="pres">
      <dgm:prSet presAssocID="{F6DBA637-1936-4285-9472-FD9533597DC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017E05A-466E-41AF-B409-83BD8D76145A}" type="presOf" srcId="{C4482000-3B3B-4E20-87AE-D8C64C8D2728}" destId="{D82E91CB-5AEA-490D-B759-0F96A0ACB78D}" srcOrd="0" destOrd="0" presId="urn:microsoft.com/office/officeart/2005/8/layout/vList2"/>
    <dgm:cxn modelId="{E9A6E3A4-EA25-4A64-85E7-17222D5B16F3}" srcId="{C4482000-3B3B-4E20-87AE-D8C64C8D2728}" destId="{F6DBA637-1936-4285-9472-FD9533597DC8}" srcOrd="0" destOrd="0" parTransId="{6D6A178F-FEE0-4891-B402-CC6C93F30DC2}" sibTransId="{5F188D96-F144-49B5-BBF5-45A871567F9C}"/>
    <dgm:cxn modelId="{AB7C9DDA-5DC6-4F80-A00C-6285A8FB2E7E}" type="presOf" srcId="{F6DBA637-1936-4285-9472-FD9533597DC8}" destId="{5030799D-3F44-4887-A8E1-B869F92C2D93}" srcOrd="0" destOrd="0" presId="urn:microsoft.com/office/officeart/2005/8/layout/vList2"/>
    <dgm:cxn modelId="{A0792000-DD6F-4CFD-902F-55D00058599C}" type="presParOf" srcId="{D82E91CB-5AEA-490D-B759-0F96A0ACB78D}" destId="{5030799D-3F44-4887-A8E1-B869F92C2D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3D843F09-6029-4610-8FC2-0D9C2EA79B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37C654-D580-4263-8B8E-D43354D23C13}">
      <dgm:prSet/>
      <dgm:spPr>
        <a:solidFill>
          <a:srgbClr val="00B050"/>
        </a:solidFill>
      </dgm:spPr>
      <dgm:t>
        <a:bodyPr/>
        <a:lstStyle/>
        <a:p>
          <a:r>
            <a:rPr lang="en-IN"/>
            <a:t>CQRS : Benefits</a:t>
          </a:r>
        </a:p>
      </dgm:t>
    </dgm:pt>
    <dgm:pt modelId="{33AAE3CA-76BF-4AB5-B2CA-F0C0D865F420}" type="parTrans" cxnId="{245FC153-C099-4823-82C5-7F795D469D7A}">
      <dgm:prSet/>
      <dgm:spPr/>
      <dgm:t>
        <a:bodyPr/>
        <a:lstStyle/>
        <a:p>
          <a:endParaRPr lang="en-IN"/>
        </a:p>
      </dgm:t>
    </dgm:pt>
    <dgm:pt modelId="{B7DA8B57-8421-4365-BC37-678EDD056C34}" type="sibTrans" cxnId="{245FC153-C099-4823-82C5-7F795D469D7A}">
      <dgm:prSet/>
      <dgm:spPr/>
      <dgm:t>
        <a:bodyPr/>
        <a:lstStyle/>
        <a:p>
          <a:endParaRPr lang="en-IN"/>
        </a:p>
      </dgm:t>
    </dgm:pt>
    <dgm:pt modelId="{45836388-6572-4207-AD14-6920D9C7248E}" type="pres">
      <dgm:prSet presAssocID="{3D843F09-6029-4610-8FC2-0D9C2EA79BAD}" presName="linear" presStyleCnt="0">
        <dgm:presLayoutVars>
          <dgm:animLvl val="lvl"/>
          <dgm:resizeHandles val="exact"/>
        </dgm:presLayoutVars>
      </dgm:prSet>
      <dgm:spPr/>
    </dgm:pt>
    <dgm:pt modelId="{DD1CEF0C-1231-4B14-86E4-3F3C24445E8F}" type="pres">
      <dgm:prSet presAssocID="{2A37C654-D580-4263-8B8E-D43354D23C1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6DA7C0E-4634-46B5-BF77-A1ED7772B12B}" type="presOf" srcId="{2A37C654-D580-4263-8B8E-D43354D23C13}" destId="{DD1CEF0C-1231-4B14-86E4-3F3C24445E8F}" srcOrd="0" destOrd="0" presId="urn:microsoft.com/office/officeart/2005/8/layout/vList2"/>
    <dgm:cxn modelId="{245FC153-C099-4823-82C5-7F795D469D7A}" srcId="{3D843F09-6029-4610-8FC2-0D9C2EA79BAD}" destId="{2A37C654-D580-4263-8B8E-D43354D23C13}" srcOrd="0" destOrd="0" parTransId="{33AAE3CA-76BF-4AB5-B2CA-F0C0D865F420}" sibTransId="{B7DA8B57-8421-4365-BC37-678EDD056C34}"/>
    <dgm:cxn modelId="{F8F58AB2-A1E8-4FDD-BAF4-80D2A8EA80C8}" type="presOf" srcId="{3D843F09-6029-4610-8FC2-0D9C2EA79BAD}" destId="{45836388-6572-4207-AD14-6920D9C7248E}" srcOrd="0" destOrd="0" presId="urn:microsoft.com/office/officeart/2005/8/layout/vList2"/>
    <dgm:cxn modelId="{7C3C0BB9-5EE5-4289-9521-AAFD968B503D}" type="presParOf" srcId="{45836388-6572-4207-AD14-6920D9C7248E}" destId="{DD1CEF0C-1231-4B14-86E4-3F3C24445E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Eventual Consistency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4000" u="sng" dirty="0">
              <a:solidFill>
                <a:srgbClr val="FF0000"/>
              </a:solidFill>
            </a:rPr>
            <a:t>Data</a:t>
          </a:r>
          <a:r>
            <a:rPr lang="en-IN" sz="4000" u="sng" baseline="0" dirty="0">
              <a:solidFill>
                <a:srgbClr val="FF0000"/>
              </a:solidFill>
            </a:rPr>
            <a:t> Consistency</a:t>
          </a:r>
          <a:endParaRPr lang="en-IN" sz="4000" u="sng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E74BB7C4-727C-451A-AF3F-3891ED57FD7A}">
      <dgm:prSet custT="1"/>
      <dgm:spPr/>
      <dgm:t>
        <a:bodyPr/>
        <a:lstStyle/>
        <a:p>
          <a:r>
            <a:rPr lang="en-IN" sz="4800" u="sng" dirty="0">
              <a:solidFill>
                <a:srgbClr val="FF0000"/>
              </a:solidFill>
            </a:rPr>
            <a:t>Eventual</a:t>
          </a:r>
        </a:p>
      </dgm:t>
    </dgm:pt>
    <dgm:pt modelId="{BBE89A33-B83B-4327-91D1-42172A15202B}" type="parTrans" cxnId="{14AA8F15-0AEF-4448-AA6C-32B07C2B664C}">
      <dgm:prSet/>
      <dgm:spPr/>
      <dgm:t>
        <a:bodyPr/>
        <a:lstStyle/>
        <a:p>
          <a:endParaRPr lang="en-IN"/>
        </a:p>
      </dgm:t>
    </dgm:pt>
    <dgm:pt modelId="{08B04FA8-4504-4B94-B052-D2E8ABCE3167}" type="sibTrans" cxnId="{14AA8F15-0AEF-4448-AA6C-32B07C2B664C}">
      <dgm:prSet/>
      <dgm:spPr/>
      <dgm:t>
        <a:bodyPr/>
        <a:lstStyle/>
        <a:p>
          <a:endParaRPr lang="en-IN"/>
        </a:p>
      </dgm:t>
    </dgm:pt>
    <dgm:pt modelId="{21FF6C89-42B7-4458-A2DA-5A9A09E48510}">
      <dgm:prSet/>
      <dgm:spPr/>
      <dgm:t>
        <a:bodyPr/>
        <a:lstStyle/>
        <a:p>
          <a:r>
            <a:rPr lang="en-IN" u="sng" dirty="0">
              <a:solidFill>
                <a:srgbClr val="FF0000"/>
              </a:solidFill>
            </a:rPr>
            <a:t>Strong</a:t>
          </a:r>
        </a:p>
      </dgm:t>
    </dgm:pt>
    <dgm:pt modelId="{16D8EA3A-2A46-493C-A796-E7CE648F79FC}" type="parTrans" cxnId="{45B3E935-41FC-4A27-8442-EEDF7BFCE663}">
      <dgm:prSet/>
      <dgm:spPr/>
      <dgm:t>
        <a:bodyPr/>
        <a:lstStyle/>
        <a:p>
          <a:endParaRPr lang="en-IN"/>
        </a:p>
      </dgm:t>
    </dgm:pt>
    <dgm:pt modelId="{62762A5D-6A0F-41A5-941E-3562A53B05A6}" type="sibTrans" cxnId="{45B3E935-41FC-4A27-8442-EEDF7BFCE663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 custLinFactNeighborY="-1933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3" custScaleX="88792" custScaleY="86307" custLinFactX="-28207" custLinFactNeighborX="-100000" custLinFactNeighborY="-2355">
        <dgm:presLayoutVars>
          <dgm:bulletEnabled val="1"/>
        </dgm:presLayoutVars>
      </dgm:prSet>
      <dgm:spPr/>
    </dgm:pt>
    <dgm:pt modelId="{AF10CFDB-A4E6-472B-876B-EEE78142F46B}" type="pres">
      <dgm:prSet presAssocID="{2554B5F5-6C51-48FA-9E97-64F07C6F371D}" presName="sibTrans" presStyleCnt="0"/>
      <dgm:spPr/>
    </dgm:pt>
    <dgm:pt modelId="{56A0BA0B-F9B0-4681-9E19-FE1057962B64}" type="pres">
      <dgm:prSet presAssocID="{E74BB7C4-727C-451A-AF3F-3891ED57FD7A}" presName="textNode" presStyleLbl="node1" presStyleIdx="1" presStyleCnt="3" custScaleX="59991" custScaleY="92083" custLinFactX="4589" custLinFactNeighborX="100000" custLinFactNeighborY="-56205">
        <dgm:presLayoutVars>
          <dgm:bulletEnabled val="1"/>
        </dgm:presLayoutVars>
      </dgm:prSet>
      <dgm:spPr/>
    </dgm:pt>
    <dgm:pt modelId="{5142976F-DBE4-4C5A-80E4-99BB67FB2A36}" type="pres">
      <dgm:prSet presAssocID="{08B04FA8-4504-4B94-B052-D2E8ABCE3167}" presName="sibTrans" presStyleCnt="0"/>
      <dgm:spPr/>
    </dgm:pt>
    <dgm:pt modelId="{1B990DA1-35C3-41DE-855F-F31EB59B3BCD}" type="pres">
      <dgm:prSet presAssocID="{21FF6C89-42B7-4458-A2DA-5A9A09E48510}" presName="textNode" presStyleLbl="node1" presStyleIdx="2" presStyleCnt="3" custScaleX="59991" custScaleY="92083" custLinFactX="-44396" custLinFactNeighborX="-100000" custLinFactNeighborY="49013">
        <dgm:presLayoutVars>
          <dgm:bulletEnabled val="1"/>
        </dgm:presLayoutVars>
      </dgm:prSet>
      <dgm:spPr/>
    </dgm:pt>
  </dgm:ptLst>
  <dgm:cxnLst>
    <dgm:cxn modelId="{14AA8F15-0AEF-4448-AA6C-32B07C2B664C}" srcId="{B67152B4-F56A-46DF-B5C4-AB07CE0716D4}" destId="{E74BB7C4-727C-451A-AF3F-3891ED57FD7A}" srcOrd="1" destOrd="0" parTransId="{BBE89A33-B83B-4327-91D1-42172A15202B}" sibTransId="{08B04FA8-4504-4B94-B052-D2E8ABCE3167}"/>
    <dgm:cxn modelId="{45B3E935-41FC-4A27-8442-EEDF7BFCE663}" srcId="{B67152B4-F56A-46DF-B5C4-AB07CE0716D4}" destId="{21FF6C89-42B7-4458-A2DA-5A9A09E48510}" srcOrd="2" destOrd="0" parTransId="{16D8EA3A-2A46-493C-A796-E7CE648F79FC}" sibTransId="{62762A5D-6A0F-41A5-941E-3562A53B05A6}"/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5CFF86CE-8892-4B12-B71F-E7D7D8AF885A}" type="presOf" srcId="{E74BB7C4-727C-451A-AF3F-3891ED57FD7A}" destId="{56A0BA0B-F9B0-4681-9E19-FE1057962B64}" srcOrd="0" destOrd="0" presId="urn:microsoft.com/office/officeart/2005/8/layout/hProcess9"/>
    <dgm:cxn modelId="{F5AFA6E8-F959-44D7-A16C-E01B4BD39A8E}" type="presOf" srcId="{21FF6C89-42B7-4458-A2DA-5A9A09E48510}" destId="{1B990DA1-35C3-41DE-855F-F31EB59B3BCD}" srcOrd="0" destOrd="0" presId="urn:microsoft.com/office/officeart/2005/8/layout/hProcess9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  <dgm:cxn modelId="{6C2F2658-C892-48EF-A9A2-A8CDDDC6F5DF}" type="presParOf" srcId="{25B0ED37-F670-4C93-A14B-91AF98E8EB97}" destId="{AF10CFDB-A4E6-472B-876B-EEE78142F46B}" srcOrd="1" destOrd="0" presId="urn:microsoft.com/office/officeart/2005/8/layout/hProcess9"/>
    <dgm:cxn modelId="{06A0B7EE-339A-4AAF-844C-D3CF478B0A6C}" type="presParOf" srcId="{25B0ED37-F670-4C93-A14B-91AF98E8EB97}" destId="{56A0BA0B-F9B0-4681-9E19-FE1057962B64}" srcOrd="2" destOrd="0" presId="urn:microsoft.com/office/officeart/2005/8/layout/hProcess9"/>
    <dgm:cxn modelId="{8DC9696F-7BFB-4D81-813B-7F2BBA3E7CE3}" type="presParOf" srcId="{25B0ED37-F670-4C93-A14B-91AF98E8EB97}" destId="{5142976F-DBE4-4C5A-80E4-99BB67FB2A36}" srcOrd="3" destOrd="0" presId="urn:microsoft.com/office/officeart/2005/8/layout/hProcess9"/>
    <dgm:cxn modelId="{3050079C-6EE5-490C-AA1E-21AC366FD95D}" type="presParOf" srcId="{25B0ED37-F670-4C93-A14B-91AF98E8EB97}" destId="{1B990DA1-35C3-41DE-855F-F31EB59B3BC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A4FDE116-4E56-41A4-B564-688C45F319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DDE1227-8191-4798-9AE0-7D440520A099}">
      <dgm:prSet/>
      <dgm:spPr/>
      <dgm:t>
        <a:bodyPr/>
        <a:lstStyle/>
        <a:p>
          <a:pPr algn="ctr"/>
          <a:r>
            <a:rPr lang="en-IN"/>
            <a:t>Eventual Consistency</a:t>
          </a:r>
        </a:p>
      </dgm:t>
    </dgm:pt>
    <dgm:pt modelId="{C825C99D-4A4E-44AB-87ED-D6A1CF87909F}" type="parTrans" cxnId="{6587A03C-51BD-4BAF-AE72-41C925C15C34}">
      <dgm:prSet/>
      <dgm:spPr/>
      <dgm:t>
        <a:bodyPr/>
        <a:lstStyle/>
        <a:p>
          <a:endParaRPr lang="en-IN"/>
        </a:p>
      </dgm:t>
    </dgm:pt>
    <dgm:pt modelId="{43134E3B-2FB0-456B-810A-91D6A76E95A4}" type="sibTrans" cxnId="{6587A03C-51BD-4BAF-AE72-41C925C15C34}">
      <dgm:prSet/>
      <dgm:spPr/>
      <dgm:t>
        <a:bodyPr/>
        <a:lstStyle/>
        <a:p>
          <a:endParaRPr lang="en-IN"/>
        </a:p>
      </dgm:t>
    </dgm:pt>
    <dgm:pt modelId="{98D19907-D1CA-4A2F-9B05-E5EBA89253C4}" type="pres">
      <dgm:prSet presAssocID="{A4FDE116-4E56-41A4-B564-688C45F31912}" presName="linear" presStyleCnt="0">
        <dgm:presLayoutVars>
          <dgm:animLvl val="lvl"/>
          <dgm:resizeHandles val="exact"/>
        </dgm:presLayoutVars>
      </dgm:prSet>
      <dgm:spPr/>
    </dgm:pt>
    <dgm:pt modelId="{97B5D104-6691-4A86-964C-46B4E652897C}" type="pres">
      <dgm:prSet presAssocID="{FDDE1227-8191-4798-9AE0-7D440520A0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587A03C-51BD-4BAF-AE72-41C925C15C34}" srcId="{A4FDE116-4E56-41A4-B564-688C45F31912}" destId="{FDDE1227-8191-4798-9AE0-7D440520A099}" srcOrd="0" destOrd="0" parTransId="{C825C99D-4A4E-44AB-87ED-D6A1CF87909F}" sibTransId="{43134E3B-2FB0-456B-810A-91D6A76E95A4}"/>
    <dgm:cxn modelId="{C1C9E1B6-5382-485C-B9CB-32878388F7B3}" type="presOf" srcId="{A4FDE116-4E56-41A4-B564-688C45F31912}" destId="{98D19907-D1CA-4A2F-9B05-E5EBA89253C4}" srcOrd="0" destOrd="0" presId="urn:microsoft.com/office/officeart/2005/8/layout/vList2"/>
    <dgm:cxn modelId="{427FC4C4-47DF-47BC-A36D-43F16DBAEC5A}" type="presOf" srcId="{FDDE1227-8191-4798-9AE0-7D440520A099}" destId="{97B5D104-6691-4A86-964C-46B4E652897C}" srcOrd="0" destOrd="0" presId="urn:microsoft.com/office/officeart/2005/8/layout/vList2"/>
    <dgm:cxn modelId="{70624490-02A3-4000-818C-10668589E18A}" type="presParOf" srcId="{98D19907-D1CA-4A2F-9B05-E5EBA89253C4}" destId="{97B5D104-6691-4A86-964C-46B4E65289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A4FDE116-4E56-41A4-B564-688C45F319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DDE1227-8191-4798-9AE0-7D440520A099}">
      <dgm:prSet/>
      <dgm:spPr/>
      <dgm:t>
        <a:bodyPr/>
        <a:lstStyle/>
        <a:p>
          <a:pPr algn="ctr"/>
          <a:r>
            <a:rPr lang="en-IN" dirty="0"/>
            <a:t>Strong/Strict Consistency</a:t>
          </a:r>
        </a:p>
      </dgm:t>
    </dgm:pt>
    <dgm:pt modelId="{C825C99D-4A4E-44AB-87ED-D6A1CF87909F}" type="parTrans" cxnId="{6587A03C-51BD-4BAF-AE72-41C925C15C34}">
      <dgm:prSet/>
      <dgm:spPr/>
      <dgm:t>
        <a:bodyPr/>
        <a:lstStyle/>
        <a:p>
          <a:endParaRPr lang="en-IN"/>
        </a:p>
      </dgm:t>
    </dgm:pt>
    <dgm:pt modelId="{43134E3B-2FB0-456B-810A-91D6A76E95A4}" type="sibTrans" cxnId="{6587A03C-51BD-4BAF-AE72-41C925C15C34}">
      <dgm:prSet/>
      <dgm:spPr/>
      <dgm:t>
        <a:bodyPr/>
        <a:lstStyle/>
        <a:p>
          <a:endParaRPr lang="en-IN"/>
        </a:p>
      </dgm:t>
    </dgm:pt>
    <dgm:pt modelId="{98D19907-D1CA-4A2F-9B05-E5EBA89253C4}" type="pres">
      <dgm:prSet presAssocID="{A4FDE116-4E56-41A4-B564-688C45F31912}" presName="linear" presStyleCnt="0">
        <dgm:presLayoutVars>
          <dgm:animLvl val="lvl"/>
          <dgm:resizeHandles val="exact"/>
        </dgm:presLayoutVars>
      </dgm:prSet>
      <dgm:spPr/>
    </dgm:pt>
    <dgm:pt modelId="{97B5D104-6691-4A86-964C-46B4E652897C}" type="pres">
      <dgm:prSet presAssocID="{FDDE1227-8191-4798-9AE0-7D440520A0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587A03C-51BD-4BAF-AE72-41C925C15C34}" srcId="{A4FDE116-4E56-41A4-B564-688C45F31912}" destId="{FDDE1227-8191-4798-9AE0-7D440520A099}" srcOrd="0" destOrd="0" parTransId="{C825C99D-4A4E-44AB-87ED-D6A1CF87909F}" sibTransId="{43134E3B-2FB0-456B-810A-91D6A76E95A4}"/>
    <dgm:cxn modelId="{C1C9E1B6-5382-485C-B9CB-32878388F7B3}" type="presOf" srcId="{A4FDE116-4E56-41A4-B564-688C45F31912}" destId="{98D19907-D1CA-4A2F-9B05-E5EBA89253C4}" srcOrd="0" destOrd="0" presId="urn:microsoft.com/office/officeart/2005/8/layout/vList2"/>
    <dgm:cxn modelId="{427FC4C4-47DF-47BC-A36D-43F16DBAEC5A}" type="presOf" srcId="{FDDE1227-8191-4798-9AE0-7D440520A099}" destId="{97B5D104-6691-4A86-964C-46B4E652897C}" srcOrd="0" destOrd="0" presId="urn:microsoft.com/office/officeart/2005/8/layout/vList2"/>
    <dgm:cxn modelId="{70624490-02A3-4000-818C-10668589E18A}" type="presParOf" srcId="{98D19907-D1CA-4A2F-9B05-E5EBA89253C4}" destId="{97B5D104-6691-4A86-964C-46B4E65289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0026C237-4A60-4EBE-8D04-5568D53DB1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6A3CA86-93B8-43BE-AE76-666DB5DAB39C}">
      <dgm:prSet/>
      <dgm:spPr/>
      <dgm:t>
        <a:bodyPr/>
        <a:lstStyle/>
        <a:p>
          <a:pPr algn="ctr"/>
          <a:r>
            <a:rPr lang="en-IN"/>
            <a:t>Eventual vs Strong Consistency</a:t>
          </a:r>
        </a:p>
      </dgm:t>
    </dgm:pt>
    <dgm:pt modelId="{CF3B19B4-A699-4F99-BFAA-922AE53330EE}" type="parTrans" cxnId="{E976DED7-21D5-4ACF-8F9F-658FB088D2D7}">
      <dgm:prSet/>
      <dgm:spPr/>
      <dgm:t>
        <a:bodyPr/>
        <a:lstStyle/>
        <a:p>
          <a:endParaRPr lang="en-IN"/>
        </a:p>
      </dgm:t>
    </dgm:pt>
    <dgm:pt modelId="{66ABEE2A-A7F5-4DCC-8F33-289528801237}" type="sibTrans" cxnId="{E976DED7-21D5-4ACF-8F9F-658FB088D2D7}">
      <dgm:prSet/>
      <dgm:spPr/>
      <dgm:t>
        <a:bodyPr/>
        <a:lstStyle/>
        <a:p>
          <a:endParaRPr lang="en-IN"/>
        </a:p>
      </dgm:t>
    </dgm:pt>
    <dgm:pt modelId="{5FCE08B0-AAE6-4C7D-A811-13DDDFDBB57C}" type="pres">
      <dgm:prSet presAssocID="{0026C237-4A60-4EBE-8D04-5568D53DB189}" presName="linear" presStyleCnt="0">
        <dgm:presLayoutVars>
          <dgm:animLvl val="lvl"/>
          <dgm:resizeHandles val="exact"/>
        </dgm:presLayoutVars>
      </dgm:prSet>
      <dgm:spPr/>
    </dgm:pt>
    <dgm:pt modelId="{FADC6876-4BF7-4C38-9AF0-74291C05050F}" type="pres">
      <dgm:prSet presAssocID="{D6A3CA86-93B8-43BE-AE76-666DB5DAB39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C9C620A-ACD7-4282-95FE-4B69A3C87307}" type="presOf" srcId="{D6A3CA86-93B8-43BE-AE76-666DB5DAB39C}" destId="{FADC6876-4BF7-4C38-9AF0-74291C05050F}" srcOrd="0" destOrd="0" presId="urn:microsoft.com/office/officeart/2005/8/layout/vList2"/>
    <dgm:cxn modelId="{DEB5623F-5F9F-4606-B7A5-2A5F14EF7D1E}" type="presOf" srcId="{0026C237-4A60-4EBE-8D04-5568D53DB189}" destId="{5FCE08B0-AAE6-4C7D-A811-13DDDFDBB57C}" srcOrd="0" destOrd="0" presId="urn:microsoft.com/office/officeart/2005/8/layout/vList2"/>
    <dgm:cxn modelId="{E976DED7-21D5-4ACF-8F9F-658FB088D2D7}" srcId="{0026C237-4A60-4EBE-8D04-5568D53DB189}" destId="{D6A3CA86-93B8-43BE-AE76-666DB5DAB39C}" srcOrd="0" destOrd="0" parTransId="{CF3B19B4-A699-4F99-BFAA-922AE53330EE}" sibTransId="{66ABEE2A-A7F5-4DCC-8F33-289528801237}"/>
    <dgm:cxn modelId="{A4060F43-F536-4166-BF26-4CD885925BF9}" type="presParOf" srcId="{5FCE08B0-AAE6-4C7D-A811-13DDDFDBB57C}" destId="{FADC6876-4BF7-4C38-9AF0-74291C05050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E818C1-02F9-499F-8399-D1322A2F10F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F5B44C-822C-4B03-8B0A-01967A132CB3}">
      <dgm:prSet/>
      <dgm:spPr>
        <a:solidFill>
          <a:srgbClr val="FF0000"/>
        </a:solidFill>
      </dgm:spPr>
      <dgm:t>
        <a:bodyPr/>
        <a:lstStyle/>
        <a:p>
          <a:r>
            <a:rPr lang="en-IN" dirty="0"/>
            <a:t>Monolith – Challenges</a:t>
          </a:r>
        </a:p>
      </dgm:t>
    </dgm:pt>
    <dgm:pt modelId="{39AC4E64-F1B5-4323-BACF-FA305427C962}" type="parTrans" cxnId="{813EE6AF-5889-49D2-8B6E-B7E0A1B9834A}">
      <dgm:prSet/>
      <dgm:spPr/>
      <dgm:t>
        <a:bodyPr/>
        <a:lstStyle/>
        <a:p>
          <a:endParaRPr lang="en-IN"/>
        </a:p>
      </dgm:t>
    </dgm:pt>
    <dgm:pt modelId="{E1F8D134-5F6E-4A43-8C95-4FA685FA0368}" type="sibTrans" cxnId="{813EE6AF-5889-49D2-8B6E-B7E0A1B9834A}">
      <dgm:prSet/>
      <dgm:spPr/>
      <dgm:t>
        <a:bodyPr/>
        <a:lstStyle/>
        <a:p>
          <a:endParaRPr lang="en-IN"/>
        </a:p>
      </dgm:t>
    </dgm:pt>
    <dgm:pt modelId="{B8BF4654-7203-4B75-843B-1E7DA4F08FC8}" type="pres">
      <dgm:prSet presAssocID="{DEE818C1-02F9-499F-8399-D1322A2F10F8}" presName="Name0" presStyleCnt="0">
        <dgm:presLayoutVars>
          <dgm:dir/>
          <dgm:resizeHandles val="exact"/>
        </dgm:presLayoutVars>
      </dgm:prSet>
      <dgm:spPr/>
    </dgm:pt>
    <dgm:pt modelId="{205217CF-90A6-4F33-B2B2-CA347B02D9BF}" type="pres">
      <dgm:prSet presAssocID="{EDF5B44C-822C-4B03-8B0A-01967A132CB3}" presName="node" presStyleLbl="node1" presStyleIdx="0" presStyleCnt="1">
        <dgm:presLayoutVars>
          <dgm:bulletEnabled val="1"/>
        </dgm:presLayoutVars>
      </dgm:prSet>
      <dgm:spPr/>
    </dgm:pt>
  </dgm:ptLst>
  <dgm:cxnLst>
    <dgm:cxn modelId="{D8CF9F7E-759C-42FA-9639-A61D1EFCF5F3}" type="presOf" srcId="{EDF5B44C-822C-4B03-8B0A-01967A132CB3}" destId="{205217CF-90A6-4F33-B2B2-CA347B02D9BF}" srcOrd="0" destOrd="0" presId="urn:microsoft.com/office/officeart/2005/8/layout/process1"/>
    <dgm:cxn modelId="{813EE6AF-5889-49D2-8B6E-B7E0A1B9834A}" srcId="{DEE818C1-02F9-499F-8399-D1322A2F10F8}" destId="{EDF5B44C-822C-4B03-8B0A-01967A132CB3}" srcOrd="0" destOrd="0" parTransId="{39AC4E64-F1B5-4323-BACF-FA305427C962}" sibTransId="{E1F8D134-5F6E-4A43-8C95-4FA685FA0368}"/>
    <dgm:cxn modelId="{EA8370D0-0893-43C0-8C7E-BE8250137467}" type="presOf" srcId="{DEE818C1-02F9-499F-8399-D1322A2F10F8}" destId="{B8BF4654-7203-4B75-843B-1E7DA4F08FC8}" srcOrd="0" destOrd="0" presId="urn:microsoft.com/office/officeart/2005/8/layout/process1"/>
    <dgm:cxn modelId="{A7DC6114-5329-4FC1-8886-92289CBDCF20}" type="presParOf" srcId="{B8BF4654-7203-4B75-843B-1E7DA4F08FC8}" destId="{205217CF-90A6-4F33-B2B2-CA347B02D9B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Event Driven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</a:p>
        <a:p>
          <a:r>
            <a:rPr lang="en-IN" sz="7200" dirty="0">
              <a:solidFill>
                <a:srgbClr val="FF0000"/>
              </a:solidFill>
            </a:rPr>
            <a:t> Event Driven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Event Sourcing  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r>
            <a:rPr lang="en-IN" sz="6600" dirty="0"/>
            <a:t>Database Pattern :</a:t>
          </a:r>
        </a:p>
        <a:p>
          <a:r>
            <a:rPr lang="en-IN" sz="7200" dirty="0">
              <a:solidFill>
                <a:srgbClr val="FF0000"/>
              </a:solidFill>
            </a:rPr>
            <a:t> Event Sourcing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30F900D7-97D0-45CC-A9DA-E7F6D9916011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5EA3163C-CB2C-4900-B266-02885AFCD1AC}">
      <dgm:prSet/>
      <dgm:spPr/>
      <dgm:t>
        <a:bodyPr/>
        <a:lstStyle/>
        <a:p>
          <a:r>
            <a:rPr lang="en-IN" dirty="0"/>
            <a:t>What next??</a:t>
          </a:r>
        </a:p>
      </dgm:t>
    </dgm:pt>
    <dgm:pt modelId="{6C373985-A9C8-406D-A436-30334F18CFA1}" type="parTrans" cxnId="{8B4E8758-2CE5-4C0C-BCB3-5AC19DAEDF27}">
      <dgm:prSet/>
      <dgm:spPr/>
      <dgm:t>
        <a:bodyPr/>
        <a:lstStyle/>
        <a:p>
          <a:endParaRPr lang="en-IN"/>
        </a:p>
      </dgm:t>
    </dgm:pt>
    <dgm:pt modelId="{508A223F-D417-4F52-A02D-5D41AD049877}" type="sibTrans" cxnId="{8B4E8758-2CE5-4C0C-BCB3-5AC19DAEDF27}">
      <dgm:prSet/>
      <dgm:spPr/>
      <dgm:t>
        <a:bodyPr/>
        <a:lstStyle/>
        <a:p>
          <a:endParaRPr lang="en-IN"/>
        </a:p>
      </dgm:t>
    </dgm:pt>
    <dgm:pt modelId="{2DD774AC-8918-432B-B123-108B1D6A86A8}" type="pres">
      <dgm:prSet presAssocID="{30F900D7-97D0-45CC-A9DA-E7F6D9916011}" presName="linearFlow" presStyleCnt="0">
        <dgm:presLayoutVars>
          <dgm:dir/>
          <dgm:resizeHandles val="exact"/>
        </dgm:presLayoutVars>
      </dgm:prSet>
      <dgm:spPr/>
    </dgm:pt>
    <dgm:pt modelId="{456A1164-2BCF-451B-A6A8-BA7F3276486F}" type="pres">
      <dgm:prSet presAssocID="{5EA3163C-CB2C-4900-B266-02885AFCD1AC}" presName="composite" presStyleCnt="0"/>
      <dgm:spPr/>
    </dgm:pt>
    <dgm:pt modelId="{F017096C-517B-4D6C-A6C5-02DE516BA012}" type="pres">
      <dgm:prSet presAssocID="{5EA3163C-CB2C-4900-B266-02885AFCD1AC}" presName="imgShp" presStyleLbl="fgImgPlace1" presStyleIdx="0" presStyleCnt="1" custLinFactNeighborX="-286" custLinFactNeighborY="114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40C6B86-E94C-452D-B5DD-F361E57D26E1}" type="pres">
      <dgm:prSet presAssocID="{5EA3163C-CB2C-4900-B266-02885AFCD1AC}" presName="txShp" presStyleLbl="node1" presStyleIdx="0" presStyleCnt="1" custScaleX="121346">
        <dgm:presLayoutVars>
          <dgm:bulletEnabled val="1"/>
        </dgm:presLayoutVars>
      </dgm:prSet>
      <dgm:spPr/>
    </dgm:pt>
  </dgm:ptLst>
  <dgm:cxnLst>
    <dgm:cxn modelId="{8B4E8758-2CE5-4C0C-BCB3-5AC19DAEDF27}" srcId="{30F900D7-97D0-45CC-A9DA-E7F6D9916011}" destId="{5EA3163C-CB2C-4900-B266-02885AFCD1AC}" srcOrd="0" destOrd="0" parTransId="{6C373985-A9C8-406D-A436-30334F18CFA1}" sibTransId="{508A223F-D417-4F52-A02D-5D41AD049877}"/>
    <dgm:cxn modelId="{1A8B56D9-6745-4AF7-9338-86C48E42A248}" type="presOf" srcId="{5EA3163C-CB2C-4900-B266-02885AFCD1AC}" destId="{440C6B86-E94C-452D-B5DD-F361E57D26E1}" srcOrd="0" destOrd="0" presId="urn:microsoft.com/office/officeart/2005/8/layout/vList3"/>
    <dgm:cxn modelId="{78F51AF0-9260-476C-BD2D-FBB7A5DC37DB}" type="presOf" srcId="{30F900D7-97D0-45CC-A9DA-E7F6D9916011}" destId="{2DD774AC-8918-432B-B123-108B1D6A86A8}" srcOrd="0" destOrd="0" presId="urn:microsoft.com/office/officeart/2005/8/layout/vList3"/>
    <dgm:cxn modelId="{E699BC26-112C-4BB8-96F8-8D25419CAC61}" type="presParOf" srcId="{2DD774AC-8918-432B-B123-108B1D6A86A8}" destId="{456A1164-2BCF-451B-A6A8-BA7F3276486F}" srcOrd="0" destOrd="0" presId="urn:microsoft.com/office/officeart/2005/8/layout/vList3"/>
    <dgm:cxn modelId="{C2201DC2-7BAA-44EB-9C28-6335F07591FA}" type="presParOf" srcId="{456A1164-2BCF-451B-A6A8-BA7F3276486F}" destId="{F017096C-517B-4D6C-A6C5-02DE516BA012}" srcOrd="0" destOrd="0" presId="urn:microsoft.com/office/officeart/2005/8/layout/vList3"/>
    <dgm:cxn modelId="{C15B8249-2197-484D-84B1-D48AD1D302E2}" type="presParOf" srcId="{456A1164-2BCF-451B-A6A8-BA7F3276486F}" destId="{440C6B86-E94C-452D-B5DD-F361E57D26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9C19368F-8255-49A5-9DB3-356753E97ADE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0B66B9E5-7973-4D64-B147-E343B7912673}">
      <dgm:prSet/>
      <dgm:spPr/>
      <dgm:t>
        <a:bodyPr/>
        <a:lstStyle/>
        <a:p>
          <a:r>
            <a:rPr lang="en-IN" dirty="0"/>
            <a:t>Database Pattern : 2 Phase Commit</a:t>
          </a:r>
        </a:p>
      </dgm:t>
    </dgm:pt>
    <dgm:pt modelId="{BCAEB4E3-15F3-460C-A7AD-3113A09ACDEF}" type="parTrans" cxnId="{A04A373C-2823-4880-9E73-1C27B9DFA225}">
      <dgm:prSet/>
      <dgm:spPr/>
      <dgm:t>
        <a:bodyPr/>
        <a:lstStyle/>
        <a:p>
          <a:endParaRPr lang="en-IN"/>
        </a:p>
      </dgm:t>
    </dgm:pt>
    <dgm:pt modelId="{7EA60FE4-BB99-458F-86D3-6D7FF251E955}" type="sibTrans" cxnId="{A04A373C-2823-4880-9E73-1C27B9DFA225}">
      <dgm:prSet/>
      <dgm:spPr/>
      <dgm:t>
        <a:bodyPr/>
        <a:lstStyle/>
        <a:p>
          <a:endParaRPr lang="en-IN"/>
        </a:p>
      </dgm:t>
    </dgm:pt>
    <dgm:pt modelId="{CD5D3F4D-D15F-4101-86D5-9CFBF6F7A63A}" type="pres">
      <dgm:prSet presAssocID="{9C19368F-8255-49A5-9DB3-356753E97ADE}" presName="CompostProcess" presStyleCnt="0">
        <dgm:presLayoutVars>
          <dgm:dir/>
          <dgm:resizeHandles val="exact"/>
        </dgm:presLayoutVars>
      </dgm:prSet>
      <dgm:spPr/>
    </dgm:pt>
    <dgm:pt modelId="{B566AD2B-2928-44C1-949D-DFC2C9F3BD10}" type="pres">
      <dgm:prSet presAssocID="{9C19368F-8255-49A5-9DB3-356753E97ADE}" presName="arrow" presStyleLbl="bgShp" presStyleIdx="0" presStyleCnt="1"/>
      <dgm:spPr/>
    </dgm:pt>
    <dgm:pt modelId="{0F568E50-4F8C-4072-BB71-2450EE1F6E26}" type="pres">
      <dgm:prSet presAssocID="{9C19368F-8255-49A5-9DB3-356753E97ADE}" presName="linearProcess" presStyleCnt="0"/>
      <dgm:spPr/>
    </dgm:pt>
    <dgm:pt modelId="{E5CBAB57-0AF7-4C5A-8B58-D18798508F62}" type="pres">
      <dgm:prSet presAssocID="{0B66B9E5-7973-4D64-B147-E343B7912673}" presName="textNode" presStyleLbl="node1" presStyleIdx="0" presStyleCnt="1" custScaleX="125573">
        <dgm:presLayoutVars>
          <dgm:bulletEnabled val="1"/>
        </dgm:presLayoutVars>
      </dgm:prSet>
      <dgm:spPr/>
    </dgm:pt>
  </dgm:ptLst>
  <dgm:cxnLst>
    <dgm:cxn modelId="{D574CB19-6C09-4309-8915-07DA8A32621D}" type="presOf" srcId="{9C19368F-8255-49A5-9DB3-356753E97ADE}" destId="{CD5D3F4D-D15F-4101-86D5-9CFBF6F7A63A}" srcOrd="0" destOrd="0" presId="urn:microsoft.com/office/officeart/2005/8/layout/hProcess9"/>
    <dgm:cxn modelId="{A04A373C-2823-4880-9E73-1C27B9DFA225}" srcId="{9C19368F-8255-49A5-9DB3-356753E97ADE}" destId="{0B66B9E5-7973-4D64-B147-E343B7912673}" srcOrd="0" destOrd="0" parTransId="{BCAEB4E3-15F3-460C-A7AD-3113A09ACDEF}" sibTransId="{7EA60FE4-BB99-458F-86D3-6D7FF251E955}"/>
    <dgm:cxn modelId="{87C3E5DC-F4F9-4DFA-82AD-9EFE10186430}" type="presOf" srcId="{0B66B9E5-7973-4D64-B147-E343B7912673}" destId="{E5CBAB57-0AF7-4C5A-8B58-D18798508F62}" srcOrd="0" destOrd="0" presId="urn:microsoft.com/office/officeart/2005/8/layout/hProcess9"/>
    <dgm:cxn modelId="{F0EDDF30-E8D5-4AFE-8A75-61B53D720D5C}" type="presParOf" srcId="{CD5D3F4D-D15F-4101-86D5-9CFBF6F7A63A}" destId="{B566AD2B-2928-44C1-949D-DFC2C9F3BD10}" srcOrd="0" destOrd="0" presId="urn:microsoft.com/office/officeart/2005/8/layout/hProcess9"/>
    <dgm:cxn modelId="{0C0C6DC9-3F7E-4240-9056-5AB0D3085FEF}" type="presParOf" srcId="{CD5D3F4D-D15F-4101-86D5-9CFBF6F7A63A}" destId="{0F568E50-4F8C-4072-BB71-2450EE1F6E26}" srcOrd="1" destOrd="0" presId="urn:microsoft.com/office/officeart/2005/8/layout/hProcess9"/>
    <dgm:cxn modelId="{E1D8EDC0-5F2E-4875-A3ED-104418020D16}" type="presParOf" srcId="{0F568E50-4F8C-4072-BB71-2450EE1F6E26}" destId="{E5CBAB57-0AF7-4C5A-8B58-D18798508F6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B67152B4-F56A-46DF-B5C4-AB07CE0716D4}" type="doc">
      <dgm:prSet loTypeId="urn:microsoft.com/office/officeart/2005/8/layout/hProcess9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728DB78-CF00-44BD-855E-4B1F9E3CAF36}">
      <dgm:prSet custT="1"/>
      <dgm:spPr/>
      <dgm:t>
        <a:bodyPr/>
        <a:lstStyle/>
        <a:p>
          <a:pPr>
            <a:lnSpc>
              <a:spcPct val="50000"/>
            </a:lnSpc>
          </a:pPr>
          <a:r>
            <a:rPr lang="en-IN" sz="6600" dirty="0"/>
            <a:t>Database Pattern :</a:t>
          </a:r>
        </a:p>
        <a:p>
          <a:pPr>
            <a:lnSpc>
              <a:spcPct val="50000"/>
            </a:lnSpc>
          </a:pPr>
          <a:r>
            <a:rPr lang="en-IN" sz="7200" dirty="0">
              <a:solidFill>
                <a:srgbClr val="FF0000"/>
              </a:solidFill>
            </a:rPr>
            <a:t> 2 Phase Commit</a:t>
          </a:r>
          <a:endParaRPr lang="en-IN" sz="6600" dirty="0">
            <a:solidFill>
              <a:srgbClr val="FF0000"/>
            </a:solidFill>
          </a:endParaRPr>
        </a:p>
      </dgm:t>
    </dgm:pt>
    <dgm:pt modelId="{2494893E-293D-45E0-8E0D-097ADD1A8233}" type="parTrans" cxnId="{AE4CA5B9-F208-4F5F-B44A-16680A42F55D}">
      <dgm:prSet/>
      <dgm:spPr/>
      <dgm:t>
        <a:bodyPr/>
        <a:lstStyle/>
        <a:p>
          <a:endParaRPr lang="en-IN"/>
        </a:p>
      </dgm:t>
    </dgm:pt>
    <dgm:pt modelId="{2554B5F5-6C51-48FA-9E97-64F07C6F371D}" type="sibTrans" cxnId="{AE4CA5B9-F208-4F5F-B44A-16680A42F55D}">
      <dgm:prSet/>
      <dgm:spPr/>
      <dgm:t>
        <a:bodyPr/>
        <a:lstStyle/>
        <a:p>
          <a:endParaRPr lang="en-IN"/>
        </a:p>
      </dgm:t>
    </dgm:pt>
    <dgm:pt modelId="{D5B03A7F-BD1C-478A-ACF3-7580ED3ADE02}" type="pres">
      <dgm:prSet presAssocID="{B67152B4-F56A-46DF-B5C4-AB07CE0716D4}" presName="CompostProcess" presStyleCnt="0">
        <dgm:presLayoutVars>
          <dgm:dir/>
          <dgm:resizeHandles val="exact"/>
        </dgm:presLayoutVars>
      </dgm:prSet>
      <dgm:spPr/>
    </dgm:pt>
    <dgm:pt modelId="{6ED66983-853A-4D14-A548-002D87974EAB}" type="pres">
      <dgm:prSet presAssocID="{B67152B4-F56A-46DF-B5C4-AB07CE0716D4}" presName="arrow" presStyleLbl="bgShp" presStyleIdx="0" presStyleCnt="1"/>
      <dgm:spPr/>
    </dgm:pt>
    <dgm:pt modelId="{25B0ED37-F670-4C93-A14B-91AF98E8EB97}" type="pres">
      <dgm:prSet presAssocID="{B67152B4-F56A-46DF-B5C4-AB07CE0716D4}" presName="linearProcess" presStyleCnt="0"/>
      <dgm:spPr/>
    </dgm:pt>
    <dgm:pt modelId="{03A8DE50-3A78-4436-ABA6-FCD7FC5C3FB9}" type="pres">
      <dgm:prSet presAssocID="{9728DB78-CF00-44BD-855E-4B1F9E3CAF36}" presName="textNode" presStyleLbl="node1" presStyleIdx="0" presStyleCnt="1" custScaleX="111768" custScaleY="133835" custLinFactNeighborX="-605" custLinFactNeighborY="15886">
        <dgm:presLayoutVars>
          <dgm:bulletEnabled val="1"/>
        </dgm:presLayoutVars>
      </dgm:prSet>
      <dgm:spPr/>
    </dgm:pt>
  </dgm:ptLst>
  <dgm:cxnLst>
    <dgm:cxn modelId="{244C0EA7-5CAF-46C2-A7B1-65A9A56A2598}" type="presOf" srcId="{9728DB78-CF00-44BD-855E-4B1F9E3CAF36}" destId="{03A8DE50-3A78-4436-ABA6-FCD7FC5C3FB9}" srcOrd="0" destOrd="0" presId="urn:microsoft.com/office/officeart/2005/8/layout/hProcess9"/>
    <dgm:cxn modelId="{0A6C26B7-749C-4156-A09A-6440D817355A}" type="presOf" srcId="{B67152B4-F56A-46DF-B5C4-AB07CE0716D4}" destId="{D5B03A7F-BD1C-478A-ACF3-7580ED3ADE02}" srcOrd="0" destOrd="0" presId="urn:microsoft.com/office/officeart/2005/8/layout/hProcess9"/>
    <dgm:cxn modelId="{AE4CA5B9-F208-4F5F-B44A-16680A42F55D}" srcId="{B67152B4-F56A-46DF-B5C4-AB07CE0716D4}" destId="{9728DB78-CF00-44BD-855E-4B1F9E3CAF36}" srcOrd="0" destOrd="0" parTransId="{2494893E-293D-45E0-8E0D-097ADD1A8233}" sibTransId="{2554B5F5-6C51-48FA-9E97-64F07C6F371D}"/>
    <dgm:cxn modelId="{3C8B3FF3-F820-4D57-A71A-685A712FF194}" type="presParOf" srcId="{D5B03A7F-BD1C-478A-ACF3-7580ED3ADE02}" destId="{6ED66983-853A-4D14-A548-002D87974EAB}" srcOrd="0" destOrd="0" presId="urn:microsoft.com/office/officeart/2005/8/layout/hProcess9"/>
    <dgm:cxn modelId="{ABC17754-844D-477C-9302-67A544BDBBD0}" type="presParOf" srcId="{D5B03A7F-BD1C-478A-ACF3-7580ED3ADE02}" destId="{25B0ED37-F670-4C93-A14B-91AF98E8EB97}" srcOrd="1" destOrd="0" presId="urn:microsoft.com/office/officeart/2005/8/layout/hProcess9"/>
    <dgm:cxn modelId="{4C2D8D6A-F005-4BA5-B922-859E5F797F73}" type="presParOf" srcId="{25B0ED37-F670-4C93-A14B-91AF98E8EB97}" destId="{03A8DE50-3A78-4436-ABA6-FCD7FC5C3FB9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D2AB5A8E-16E7-410C-8E57-506B5517134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C11D83E2-ABA7-43A8-8DBE-29543FEAFCCC}">
      <dgm:prSet/>
      <dgm:spPr/>
      <dgm:t>
        <a:bodyPr/>
        <a:lstStyle/>
        <a:p>
          <a:pPr algn="ctr"/>
          <a:r>
            <a:rPr lang="en-IN" dirty="0"/>
            <a:t>Transactions</a:t>
          </a:r>
        </a:p>
      </dgm:t>
    </dgm:pt>
    <dgm:pt modelId="{48440E4D-0AE3-41A1-A2F8-F11F9DCA479D}" type="parTrans" cxnId="{844F9E0A-DDC5-43E9-AE2F-7805325FCEA9}">
      <dgm:prSet/>
      <dgm:spPr/>
      <dgm:t>
        <a:bodyPr/>
        <a:lstStyle/>
        <a:p>
          <a:pPr algn="ctr"/>
          <a:endParaRPr lang="en-IN"/>
        </a:p>
      </dgm:t>
    </dgm:pt>
    <dgm:pt modelId="{C7E61680-31E6-47F3-A221-60C643514AF1}" type="sibTrans" cxnId="{844F9E0A-DDC5-43E9-AE2F-7805325FCEA9}">
      <dgm:prSet/>
      <dgm:spPr/>
      <dgm:t>
        <a:bodyPr/>
        <a:lstStyle/>
        <a:p>
          <a:pPr algn="ctr"/>
          <a:endParaRPr lang="en-IN"/>
        </a:p>
      </dgm:t>
    </dgm:pt>
    <dgm:pt modelId="{3231CD0A-DE9B-4AF2-A9BD-EB039AD56CB4}">
      <dgm:prSet/>
      <dgm:spPr/>
      <dgm:t>
        <a:bodyPr/>
        <a:lstStyle/>
        <a:p>
          <a:pPr algn="ctr"/>
          <a:r>
            <a:rPr lang="en-IN"/>
            <a:t>ACID</a:t>
          </a:r>
        </a:p>
      </dgm:t>
    </dgm:pt>
    <dgm:pt modelId="{7C114786-8DB5-4273-B7FC-CD0ED4FE4729}" type="parTrans" cxnId="{E58D1FFD-7A9B-48A4-856A-8B99125291D5}">
      <dgm:prSet/>
      <dgm:spPr/>
      <dgm:t>
        <a:bodyPr/>
        <a:lstStyle/>
        <a:p>
          <a:pPr algn="ctr"/>
          <a:endParaRPr lang="en-IN"/>
        </a:p>
      </dgm:t>
    </dgm:pt>
    <dgm:pt modelId="{FE4E995C-2482-4427-9E66-B8990FC2E44A}" type="sibTrans" cxnId="{E58D1FFD-7A9B-48A4-856A-8B99125291D5}">
      <dgm:prSet/>
      <dgm:spPr/>
      <dgm:t>
        <a:bodyPr/>
        <a:lstStyle/>
        <a:p>
          <a:pPr algn="ctr"/>
          <a:endParaRPr lang="en-IN"/>
        </a:p>
      </dgm:t>
    </dgm:pt>
    <dgm:pt modelId="{1E737860-6A59-44A8-B51A-A3414D5E56CA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A</a:t>
          </a:r>
          <a:r>
            <a:rPr lang="en-IN" dirty="0"/>
            <a:t>tomicity</a:t>
          </a:r>
        </a:p>
      </dgm:t>
    </dgm:pt>
    <dgm:pt modelId="{5033871A-B408-4720-97FA-C7035220D8C3}" type="parTrans" cxnId="{1001F7CB-6BC8-4FD3-AF75-1014537C843C}">
      <dgm:prSet/>
      <dgm:spPr/>
      <dgm:t>
        <a:bodyPr/>
        <a:lstStyle/>
        <a:p>
          <a:pPr algn="ctr"/>
          <a:endParaRPr lang="en-IN"/>
        </a:p>
      </dgm:t>
    </dgm:pt>
    <dgm:pt modelId="{6521BF97-E8C9-4B01-90CD-3F3540813455}" type="sibTrans" cxnId="{1001F7CB-6BC8-4FD3-AF75-1014537C843C}">
      <dgm:prSet/>
      <dgm:spPr/>
      <dgm:t>
        <a:bodyPr/>
        <a:lstStyle/>
        <a:p>
          <a:pPr algn="ctr"/>
          <a:endParaRPr lang="en-IN"/>
        </a:p>
      </dgm:t>
    </dgm:pt>
    <dgm:pt modelId="{8E97ACDF-1817-4EE2-BEB0-384FB0722682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C</a:t>
          </a:r>
          <a:r>
            <a:rPr lang="en-IN" dirty="0"/>
            <a:t>onsistency</a:t>
          </a:r>
        </a:p>
      </dgm:t>
    </dgm:pt>
    <dgm:pt modelId="{80A95FFC-2FAD-40B6-B2A0-7C15AED84FD2}" type="parTrans" cxnId="{A4E46BEB-330F-4C7E-8C44-E07D7FF5C1A4}">
      <dgm:prSet/>
      <dgm:spPr/>
      <dgm:t>
        <a:bodyPr/>
        <a:lstStyle/>
        <a:p>
          <a:pPr algn="ctr"/>
          <a:endParaRPr lang="en-IN"/>
        </a:p>
      </dgm:t>
    </dgm:pt>
    <dgm:pt modelId="{8C493F4D-51A2-4B9F-93F8-3023A1770995}" type="sibTrans" cxnId="{A4E46BEB-330F-4C7E-8C44-E07D7FF5C1A4}">
      <dgm:prSet/>
      <dgm:spPr/>
      <dgm:t>
        <a:bodyPr/>
        <a:lstStyle/>
        <a:p>
          <a:pPr algn="ctr"/>
          <a:endParaRPr lang="en-IN"/>
        </a:p>
      </dgm:t>
    </dgm:pt>
    <dgm:pt modelId="{F15BA2CA-44B9-424C-BE8E-C1AB7EE52933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I</a:t>
          </a:r>
          <a:r>
            <a:rPr lang="en-IN" dirty="0">
              <a:solidFill>
                <a:schemeClr val="bg1"/>
              </a:solidFill>
            </a:rPr>
            <a:t>solation</a:t>
          </a:r>
        </a:p>
      </dgm:t>
    </dgm:pt>
    <dgm:pt modelId="{95B08853-D1E3-468F-8A05-7C0AE871B523}" type="parTrans" cxnId="{AF6ADC77-6B90-49BA-BCFB-12C2915F9ED5}">
      <dgm:prSet/>
      <dgm:spPr/>
      <dgm:t>
        <a:bodyPr/>
        <a:lstStyle/>
        <a:p>
          <a:pPr algn="ctr"/>
          <a:endParaRPr lang="en-IN"/>
        </a:p>
      </dgm:t>
    </dgm:pt>
    <dgm:pt modelId="{284FFB9A-99B7-4E37-B741-3E6BA06ED46A}" type="sibTrans" cxnId="{AF6ADC77-6B90-49BA-BCFB-12C2915F9ED5}">
      <dgm:prSet/>
      <dgm:spPr/>
      <dgm:t>
        <a:bodyPr/>
        <a:lstStyle/>
        <a:p>
          <a:pPr algn="ctr"/>
          <a:endParaRPr lang="en-IN"/>
        </a:p>
      </dgm:t>
    </dgm:pt>
    <dgm:pt modelId="{E7A9C58C-A916-4F5A-ADEF-1BE3653828D2}">
      <dgm:prSet/>
      <dgm:spPr/>
      <dgm:t>
        <a:bodyPr/>
        <a:lstStyle/>
        <a:p>
          <a:pPr algn="l"/>
          <a:r>
            <a:rPr lang="en-IN" dirty="0">
              <a:solidFill>
                <a:srgbClr val="FF0000"/>
              </a:solidFill>
            </a:rPr>
            <a:t>D</a:t>
          </a:r>
          <a:r>
            <a:rPr lang="en-IN" dirty="0"/>
            <a:t>urability</a:t>
          </a:r>
        </a:p>
      </dgm:t>
    </dgm:pt>
    <dgm:pt modelId="{C93F5D45-F820-41AD-80C6-713FBC3B857B}" type="parTrans" cxnId="{F6A8FBAF-2882-49B6-BAFA-4754E5BFB711}">
      <dgm:prSet/>
      <dgm:spPr/>
      <dgm:t>
        <a:bodyPr/>
        <a:lstStyle/>
        <a:p>
          <a:pPr algn="ctr"/>
          <a:endParaRPr lang="en-IN"/>
        </a:p>
      </dgm:t>
    </dgm:pt>
    <dgm:pt modelId="{446B38B6-1BD4-4B32-8B34-BD5395BBBCB1}" type="sibTrans" cxnId="{F6A8FBAF-2882-49B6-BAFA-4754E5BFB711}">
      <dgm:prSet/>
      <dgm:spPr/>
      <dgm:t>
        <a:bodyPr/>
        <a:lstStyle/>
        <a:p>
          <a:pPr algn="ctr"/>
          <a:endParaRPr lang="en-IN"/>
        </a:p>
      </dgm:t>
    </dgm:pt>
    <dgm:pt modelId="{BB16A1B4-54C9-4327-9D2E-383F9781505D}" type="pres">
      <dgm:prSet presAssocID="{D2AB5A8E-16E7-410C-8E57-506B551713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AC1678-5EC7-413B-886F-598DABB5CF50}" type="pres">
      <dgm:prSet presAssocID="{C11D83E2-ABA7-43A8-8DBE-29543FEAFCCC}" presName="hierRoot1" presStyleCnt="0">
        <dgm:presLayoutVars>
          <dgm:hierBranch val="init"/>
        </dgm:presLayoutVars>
      </dgm:prSet>
      <dgm:spPr/>
    </dgm:pt>
    <dgm:pt modelId="{7B919D83-F024-4E17-868E-C5353C58D24B}" type="pres">
      <dgm:prSet presAssocID="{C11D83E2-ABA7-43A8-8DBE-29543FEAFCCC}" presName="rootComposite1" presStyleCnt="0"/>
      <dgm:spPr/>
    </dgm:pt>
    <dgm:pt modelId="{275527E1-E710-4292-99F4-679C334F6103}" type="pres">
      <dgm:prSet presAssocID="{C11D83E2-ABA7-43A8-8DBE-29543FEAFCCC}" presName="rootText1" presStyleLbl="node0" presStyleIdx="0" presStyleCnt="1">
        <dgm:presLayoutVars>
          <dgm:chPref val="3"/>
        </dgm:presLayoutVars>
      </dgm:prSet>
      <dgm:spPr/>
    </dgm:pt>
    <dgm:pt modelId="{D50E2FA0-784D-4797-85E1-E52F1066B44E}" type="pres">
      <dgm:prSet presAssocID="{C11D83E2-ABA7-43A8-8DBE-29543FEAFCCC}" presName="rootConnector1" presStyleLbl="node1" presStyleIdx="0" presStyleCnt="0"/>
      <dgm:spPr/>
    </dgm:pt>
    <dgm:pt modelId="{94CA7F9C-51A2-4B8F-B261-FA9E7DEAD12B}" type="pres">
      <dgm:prSet presAssocID="{C11D83E2-ABA7-43A8-8DBE-29543FEAFCCC}" presName="hierChild2" presStyleCnt="0"/>
      <dgm:spPr/>
    </dgm:pt>
    <dgm:pt modelId="{426F413D-479D-4C39-B10A-C678FEFAD0A8}" type="pres">
      <dgm:prSet presAssocID="{7C114786-8DB5-4273-B7FC-CD0ED4FE4729}" presName="Name64" presStyleLbl="parChTrans1D2" presStyleIdx="0" presStyleCnt="1"/>
      <dgm:spPr/>
    </dgm:pt>
    <dgm:pt modelId="{B6204D76-AF33-4C28-84CB-C67A567C512A}" type="pres">
      <dgm:prSet presAssocID="{3231CD0A-DE9B-4AF2-A9BD-EB039AD56CB4}" presName="hierRoot2" presStyleCnt="0">
        <dgm:presLayoutVars>
          <dgm:hierBranch val="init"/>
        </dgm:presLayoutVars>
      </dgm:prSet>
      <dgm:spPr/>
    </dgm:pt>
    <dgm:pt modelId="{4BF3264C-4D17-4D51-BF61-EB4E890C2FF1}" type="pres">
      <dgm:prSet presAssocID="{3231CD0A-DE9B-4AF2-A9BD-EB039AD56CB4}" presName="rootComposite" presStyleCnt="0"/>
      <dgm:spPr/>
    </dgm:pt>
    <dgm:pt modelId="{87D321DD-302A-4F1F-8394-69C1D66DDD84}" type="pres">
      <dgm:prSet presAssocID="{3231CD0A-DE9B-4AF2-A9BD-EB039AD56CB4}" presName="rootText" presStyleLbl="node2" presStyleIdx="0" presStyleCnt="1">
        <dgm:presLayoutVars>
          <dgm:chPref val="3"/>
        </dgm:presLayoutVars>
      </dgm:prSet>
      <dgm:spPr/>
    </dgm:pt>
    <dgm:pt modelId="{5107CB17-9C7D-4D83-A945-B0F1D78CC38E}" type="pres">
      <dgm:prSet presAssocID="{3231CD0A-DE9B-4AF2-A9BD-EB039AD56CB4}" presName="rootConnector" presStyleLbl="node2" presStyleIdx="0" presStyleCnt="1"/>
      <dgm:spPr/>
    </dgm:pt>
    <dgm:pt modelId="{62714AB3-B339-4C5C-BDCB-C9A02761EB44}" type="pres">
      <dgm:prSet presAssocID="{3231CD0A-DE9B-4AF2-A9BD-EB039AD56CB4}" presName="hierChild4" presStyleCnt="0"/>
      <dgm:spPr/>
    </dgm:pt>
    <dgm:pt modelId="{B71143B6-8470-4883-8EA4-E01492E20F54}" type="pres">
      <dgm:prSet presAssocID="{5033871A-B408-4720-97FA-C7035220D8C3}" presName="Name64" presStyleLbl="parChTrans1D3" presStyleIdx="0" presStyleCnt="4"/>
      <dgm:spPr/>
    </dgm:pt>
    <dgm:pt modelId="{81F1D5C1-F8CB-422C-BC72-274EE5838A79}" type="pres">
      <dgm:prSet presAssocID="{1E737860-6A59-44A8-B51A-A3414D5E56CA}" presName="hierRoot2" presStyleCnt="0">
        <dgm:presLayoutVars>
          <dgm:hierBranch val="init"/>
        </dgm:presLayoutVars>
      </dgm:prSet>
      <dgm:spPr/>
    </dgm:pt>
    <dgm:pt modelId="{6E207E9B-FC1F-4C9D-B333-6621B2F0DD62}" type="pres">
      <dgm:prSet presAssocID="{1E737860-6A59-44A8-B51A-A3414D5E56CA}" presName="rootComposite" presStyleCnt="0"/>
      <dgm:spPr/>
    </dgm:pt>
    <dgm:pt modelId="{81B48FDD-C722-42DE-B5A2-FC620E6C5F95}" type="pres">
      <dgm:prSet presAssocID="{1E737860-6A59-44A8-B51A-A3414D5E56CA}" presName="rootText" presStyleLbl="node3" presStyleIdx="0" presStyleCnt="4">
        <dgm:presLayoutVars>
          <dgm:chPref val="3"/>
        </dgm:presLayoutVars>
      </dgm:prSet>
      <dgm:spPr/>
    </dgm:pt>
    <dgm:pt modelId="{5E8451B0-19E5-47D2-B804-118C22078470}" type="pres">
      <dgm:prSet presAssocID="{1E737860-6A59-44A8-B51A-A3414D5E56CA}" presName="rootConnector" presStyleLbl="node3" presStyleIdx="0" presStyleCnt="4"/>
      <dgm:spPr/>
    </dgm:pt>
    <dgm:pt modelId="{5E30741C-8EB9-43F3-8423-38B25D299F75}" type="pres">
      <dgm:prSet presAssocID="{1E737860-6A59-44A8-B51A-A3414D5E56CA}" presName="hierChild4" presStyleCnt="0"/>
      <dgm:spPr/>
    </dgm:pt>
    <dgm:pt modelId="{ADE2C603-8B9F-4D16-98A3-8BA5FE499B07}" type="pres">
      <dgm:prSet presAssocID="{1E737860-6A59-44A8-B51A-A3414D5E56CA}" presName="hierChild5" presStyleCnt="0"/>
      <dgm:spPr/>
    </dgm:pt>
    <dgm:pt modelId="{4F0BF97F-E08F-43C8-9627-3603E9188A0B}" type="pres">
      <dgm:prSet presAssocID="{80A95FFC-2FAD-40B6-B2A0-7C15AED84FD2}" presName="Name64" presStyleLbl="parChTrans1D3" presStyleIdx="1" presStyleCnt="4"/>
      <dgm:spPr/>
    </dgm:pt>
    <dgm:pt modelId="{09DCBF5F-6867-433C-B178-6BD3B9691466}" type="pres">
      <dgm:prSet presAssocID="{8E97ACDF-1817-4EE2-BEB0-384FB0722682}" presName="hierRoot2" presStyleCnt="0">
        <dgm:presLayoutVars>
          <dgm:hierBranch val="init"/>
        </dgm:presLayoutVars>
      </dgm:prSet>
      <dgm:spPr/>
    </dgm:pt>
    <dgm:pt modelId="{53B4644E-5832-4F61-9587-BFF43FD2381F}" type="pres">
      <dgm:prSet presAssocID="{8E97ACDF-1817-4EE2-BEB0-384FB0722682}" presName="rootComposite" presStyleCnt="0"/>
      <dgm:spPr/>
    </dgm:pt>
    <dgm:pt modelId="{91C3BE8C-B59E-44B0-9E72-F277DC00BD10}" type="pres">
      <dgm:prSet presAssocID="{8E97ACDF-1817-4EE2-BEB0-384FB0722682}" presName="rootText" presStyleLbl="node3" presStyleIdx="1" presStyleCnt="4">
        <dgm:presLayoutVars>
          <dgm:chPref val="3"/>
        </dgm:presLayoutVars>
      </dgm:prSet>
      <dgm:spPr/>
    </dgm:pt>
    <dgm:pt modelId="{F9532410-F318-4926-8678-42540F4B4CB8}" type="pres">
      <dgm:prSet presAssocID="{8E97ACDF-1817-4EE2-BEB0-384FB0722682}" presName="rootConnector" presStyleLbl="node3" presStyleIdx="1" presStyleCnt="4"/>
      <dgm:spPr/>
    </dgm:pt>
    <dgm:pt modelId="{D3F98AAE-8901-4CAB-A001-E3E16F1C563A}" type="pres">
      <dgm:prSet presAssocID="{8E97ACDF-1817-4EE2-BEB0-384FB0722682}" presName="hierChild4" presStyleCnt="0"/>
      <dgm:spPr/>
    </dgm:pt>
    <dgm:pt modelId="{F8906E96-C423-4421-915C-9F43A0A2DFD0}" type="pres">
      <dgm:prSet presAssocID="{8E97ACDF-1817-4EE2-BEB0-384FB0722682}" presName="hierChild5" presStyleCnt="0"/>
      <dgm:spPr/>
    </dgm:pt>
    <dgm:pt modelId="{6F78D5C1-2BE0-4625-813F-D297E8C64938}" type="pres">
      <dgm:prSet presAssocID="{95B08853-D1E3-468F-8A05-7C0AE871B523}" presName="Name64" presStyleLbl="parChTrans1D3" presStyleIdx="2" presStyleCnt="4"/>
      <dgm:spPr/>
    </dgm:pt>
    <dgm:pt modelId="{5480022F-EFD5-46E1-AE72-DBE9D752EB63}" type="pres">
      <dgm:prSet presAssocID="{F15BA2CA-44B9-424C-BE8E-C1AB7EE52933}" presName="hierRoot2" presStyleCnt="0">
        <dgm:presLayoutVars>
          <dgm:hierBranch val="init"/>
        </dgm:presLayoutVars>
      </dgm:prSet>
      <dgm:spPr/>
    </dgm:pt>
    <dgm:pt modelId="{F9960B56-64D5-4EEE-978D-39653750774F}" type="pres">
      <dgm:prSet presAssocID="{F15BA2CA-44B9-424C-BE8E-C1AB7EE52933}" presName="rootComposite" presStyleCnt="0"/>
      <dgm:spPr/>
    </dgm:pt>
    <dgm:pt modelId="{FFC4722B-F8B5-44D6-B57A-3FA6EE3051A2}" type="pres">
      <dgm:prSet presAssocID="{F15BA2CA-44B9-424C-BE8E-C1AB7EE52933}" presName="rootText" presStyleLbl="node3" presStyleIdx="2" presStyleCnt="4">
        <dgm:presLayoutVars>
          <dgm:chPref val="3"/>
        </dgm:presLayoutVars>
      </dgm:prSet>
      <dgm:spPr/>
    </dgm:pt>
    <dgm:pt modelId="{7BAC24EA-12A8-45CF-B757-A53AD9D071FE}" type="pres">
      <dgm:prSet presAssocID="{F15BA2CA-44B9-424C-BE8E-C1AB7EE52933}" presName="rootConnector" presStyleLbl="node3" presStyleIdx="2" presStyleCnt="4"/>
      <dgm:spPr/>
    </dgm:pt>
    <dgm:pt modelId="{FD996CCB-2856-4451-99F1-67681B88A60B}" type="pres">
      <dgm:prSet presAssocID="{F15BA2CA-44B9-424C-BE8E-C1AB7EE52933}" presName="hierChild4" presStyleCnt="0"/>
      <dgm:spPr/>
    </dgm:pt>
    <dgm:pt modelId="{456E94FB-4164-4DFB-B5AE-706DDCB19CC2}" type="pres">
      <dgm:prSet presAssocID="{F15BA2CA-44B9-424C-BE8E-C1AB7EE52933}" presName="hierChild5" presStyleCnt="0"/>
      <dgm:spPr/>
    </dgm:pt>
    <dgm:pt modelId="{8C4AE5CE-8336-4C6F-808C-0716A58B0FE7}" type="pres">
      <dgm:prSet presAssocID="{C93F5D45-F820-41AD-80C6-713FBC3B857B}" presName="Name64" presStyleLbl="parChTrans1D3" presStyleIdx="3" presStyleCnt="4"/>
      <dgm:spPr/>
    </dgm:pt>
    <dgm:pt modelId="{A31E69D0-1E64-4CD0-86CB-6165920142A9}" type="pres">
      <dgm:prSet presAssocID="{E7A9C58C-A916-4F5A-ADEF-1BE3653828D2}" presName="hierRoot2" presStyleCnt="0">
        <dgm:presLayoutVars>
          <dgm:hierBranch val="init"/>
        </dgm:presLayoutVars>
      </dgm:prSet>
      <dgm:spPr/>
    </dgm:pt>
    <dgm:pt modelId="{CE27784F-2BCE-477D-82F7-3B18B40AE4FE}" type="pres">
      <dgm:prSet presAssocID="{E7A9C58C-A916-4F5A-ADEF-1BE3653828D2}" presName="rootComposite" presStyleCnt="0"/>
      <dgm:spPr/>
    </dgm:pt>
    <dgm:pt modelId="{012FC823-9E5B-44A0-B20F-29774CEAF72C}" type="pres">
      <dgm:prSet presAssocID="{E7A9C58C-A916-4F5A-ADEF-1BE3653828D2}" presName="rootText" presStyleLbl="node3" presStyleIdx="3" presStyleCnt="4">
        <dgm:presLayoutVars>
          <dgm:chPref val="3"/>
        </dgm:presLayoutVars>
      </dgm:prSet>
      <dgm:spPr/>
    </dgm:pt>
    <dgm:pt modelId="{F84149E0-01AD-4427-ABE4-0D366BBA4EE7}" type="pres">
      <dgm:prSet presAssocID="{E7A9C58C-A916-4F5A-ADEF-1BE3653828D2}" presName="rootConnector" presStyleLbl="node3" presStyleIdx="3" presStyleCnt="4"/>
      <dgm:spPr/>
    </dgm:pt>
    <dgm:pt modelId="{016B6E4E-1FA4-4AE5-927A-80CBDC53EE0E}" type="pres">
      <dgm:prSet presAssocID="{E7A9C58C-A916-4F5A-ADEF-1BE3653828D2}" presName="hierChild4" presStyleCnt="0"/>
      <dgm:spPr/>
    </dgm:pt>
    <dgm:pt modelId="{9921E146-E1D8-4E30-8EC0-B52F6B2D6408}" type="pres">
      <dgm:prSet presAssocID="{E7A9C58C-A916-4F5A-ADEF-1BE3653828D2}" presName="hierChild5" presStyleCnt="0"/>
      <dgm:spPr/>
    </dgm:pt>
    <dgm:pt modelId="{EC0922DB-1CDF-4FD7-AEEE-9120209D1E55}" type="pres">
      <dgm:prSet presAssocID="{3231CD0A-DE9B-4AF2-A9BD-EB039AD56CB4}" presName="hierChild5" presStyleCnt="0"/>
      <dgm:spPr/>
    </dgm:pt>
    <dgm:pt modelId="{1CC821AD-1D20-4568-98A6-68469ED931FC}" type="pres">
      <dgm:prSet presAssocID="{C11D83E2-ABA7-43A8-8DBE-29543FEAFCCC}" presName="hierChild3" presStyleCnt="0"/>
      <dgm:spPr/>
    </dgm:pt>
  </dgm:ptLst>
  <dgm:cxnLst>
    <dgm:cxn modelId="{A4F86205-D756-4244-B46C-2E977521BF7F}" type="presOf" srcId="{E7A9C58C-A916-4F5A-ADEF-1BE3653828D2}" destId="{F84149E0-01AD-4427-ABE4-0D366BBA4EE7}" srcOrd="1" destOrd="0" presId="urn:microsoft.com/office/officeart/2009/3/layout/HorizontalOrganizationChart"/>
    <dgm:cxn modelId="{844F9E0A-DDC5-43E9-AE2F-7805325FCEA9}" srcId="{D2AB5A8E-16E7-410C-8E57-506B55171342}" destId="{C11D83E2-ABA7-43A8-8DBE-29543FEAFCCC}" srcOrd="0" destOrd="0" parTransId="{48440E4D-0AE3-41A1-A2F8-F11F9DCA479D}" sibTransId="{C7E61680-31E6-47F3-A221-60C643514AF1}"/>
    <dgm:cxn modelId="{EEEFDC1B-99F5-419A-BF3E-A77B2469B06A}" type="presOf" srcId="{3231CD0A-DE9B-4AF2-A9BD-EB039AD56CB4}" destId="{87D321DD-302A-4F1F-8394-69C1D66DDD84}" srcOrd="0" destOrd="0" presId="urn:microsoft.com/office/officeart/2009/3/layout/HorizontalOrganizationChart"/>
    <dgm:cxn modelId="{AA140B1C-6FFF-4D38-BA5F-AA7DEA65A7D8}" type="presOf" srcId="{C11D83E2-ABA7-43A8-8DBE-29543FEAFCCC}" destId="{D50E2FA0-784D-4797-85E1-E52F1066B44E}" srcOrd="1" destOrd="0" presId="urn:microsoft.com/office/officeart/2009/3/layout/HorizontalOrganizationChart"/>
    <dgm:cxn modelId="{B02A6B1E-1228-4146-8177-834A8DB191F7}" type="presOf" srcId="{F15BA2CA-44B9-424C-BE8E-C1AB7EE52933}" destId="{7BAC24EA-12A8-45CF-B757-A53AD9D071FE}" srcOrd="1" destOrd="0" presId="urn:microsoft.com/office/officeart/2009/3/layout/HorizontalOrganizationChart"/>
    <dgm:cxn modelId="{688D2F1F-C69F-44F4-9081-2D0EB4983DB2}" type="presOf" srcId="{3231CD0A-DE9B-4AF2-A9BD-EB039AD56CB4}" destId="{5107CB17-9C7D-4D83-A945-B0F1D78CC38E}" srcOrd="1" destOrd="0" presId="urn:microsoft.com/office/officeart/2009/3/layout/HorizontalOrganizationChart"/>
    <dgm:cxn modelId="{2DAD6D23-E9C6-479C-B964-FA7ADAFE3FEF}" type="presOf" srcId="{1E737860-6A59-44A8-B51A-A3414D5E56CA}" destId="{5E8451B0-19E5-47D2-B804-118C22078470}" srcOrd="1" destOrd="0" presId="urn:microsoft.com/office/officeart/2009/3/layout/HorizontalOrganizationChart"/>
    <dgm:cxn modelId="{7529E52F-309C-4B48-9D06-40F71AAC2851}" type="presOf" srcId="{5033871A-B408-4720-97FA-C7035220D8C3}" destId="{B71143B6-8470-4883-8EA4-E01492E20F54}" srcOrd="0" destOrd="0" presId="urn:microsoft.com/office/officeart/2009/3/layout/HorizontalOrganizationChart"/>
    <dgm:cxn modelId="{FA27225E-0F3F-4AAB-87F1-4A503BA02C55}" type="presOf" srcId="{C93F5D45-F820-41AD-80C6-713FBC3B857B}" destId="{8C4AE5CE-8336-4C6F-808C-0716A58B0FE7}" srcOrd="0" destOrd="0" presId="urn:microsoft.com/office/officeart/2009/3/layout/HorizontalOrganizationChart"/>
    <dgm:cxn modelId="{1E962D65-4FE2-4B89-9095-36A2C3BF3F84}" type="presOf" srcId="{7C114786-8DB5-4273-B7FC-CD0ED4FE4729}" destId="{426F413D-479D-4C39-B10A-C678FEFAD0A8}" srcOrd="0" destOrd="0" presId="urn:microsoft.com/office/officeart/2009/3/layout/HorizontalOrganizationChart"/>
    <dgm:cxn modelId="{8FB28865-26B1-4AE6-B529-E1EDADD82622}" type="presOf" srcId="{8E97ACDF-1817-4EE2-BEB0-384FB0722682}" destId="{91C3BE8C-B59E-44B0-9E72-F277DC00BD10}" srcOrd="0" destOrd="0" presId="urn:microsoft.com/office/officeart/2009/3/layout/HorizontalOrganizationChart"/>
    <dgm:cxn modelId="{7A2AFD45-41A0-4739-9705-D4E391ED2845}" type="presOf" srcId="{D2AB5A8E-16E7-410C-8E57-506B55171342}" destId="{BB16A1B4-54C9-4327-9D2E-383F9781505D}" srcOrd="0" destOrd="0" presId="urn:microsoft.com/office/officeart/2009/3/layout/HorizontalOrganizationChart"/>
    <dgm:cxn modelId="{43673D47-7BC3-4935-9A4E-75B83A7E05AA}" type="presOf" srcId="{C11D83E2-ABA7-43A8-8DBE-29543FEAFCCC}" destId="{275527E1-E710-4292-99F4-679C334F6103}" srcOrd="0" destOrd="0" presId="urn:microsoft.com/office/officeart/2009/3/layout/HorizontalOrganizationChart"/>
    <dgm:cxn modelId="{AF6ADC77-6B90-49BA-BCFB-12C2915F9ED5}" srcId="{3231CD0A-DE9B-4AF2-A9BD-EB039AD56CB4}" destId="{F15BA2CA-44B9-424C-BE8E-C1AB7EE52933}" srcOrd="2" destOrd="0" parTransId="{95B08853-D1E3-468F-8A05-7C0AE871B523}" sibTransId="{284FFB9A-99B7-4E37-B741-3E6BA06ED46A}"/>
    <dgm:cxn modelId="{67748A7E-8644-4110-90DD-785DAF2CC685}" type="presOf" srcId="{80A95FFC-2FAD-40B6-B2A0-7C15AED84FD2}" destId="{4F0BF97F-E08F-43C8-9627-3603E9188A0B}" srcOrd="0" destOrd="0" presId="urn:microsoft.com/office/officeart/2009/3/layout/HorizontalOrganizationChart"/>
    <dgm:cxn modelId="{3D5C7681-50E0-4769-8122-0CB518D27E87}" type="presOf" srcId="{8E97ACDF-1817-4EE2-BEB0-384FB0722682}" destId="{F9532410-F318-4926-8678-42540F4B4CB8}" srcOrd="1" destOrd="0" presId="urn:microsoft.com/office/officeart/2009/3/layout/HorizontalOrganizationChart"/>
    <dgm:cxn modelId="{E583E18C-96A3-431C-B81A-466D401798FB}" type="presOf" srcId="{1E737860-6A59-44A8-B51A-A3414D5E56CA}" destId="{81B48FDD-C722-42DE-B5A2-FC620E6C5F95}" srcOrd="0" destOrd="0" presId="urn:microsoft.com/office/officeart/2009/3/layout/HorizontalOrganizationChart"/>
    <dgm:cxn modelId="{93A91E97-F3AE-4490-95C0-7319ED855FEF}" type="presOf" srcId="{E7A9C58C-A916-4F5A-ADEF-1BE3653828D2}" destId="{012FC823-9E5B-44A0-B20F-29774CEAF72C}" srcOrd="0" destOrd="0" presId="urn:microsoft.com/office/officeart/2009/3/layout/HorizontalOrganizationChart"/>
    <dgm:cxn modelId="{F6A8FBAF-2882-49B6-BAFA-4754E5BFB711}" srcId="{3231CD0A-DE9B-4AF2-A9BD-EB039AD56CB4}" destId="{E7A9C58C-A916-4F5A-ADEF-1BE3653828D2}" srcOrd="3" destOrd="0" parTransId="{C93F5D45-F820-41AD-80C6-713FBC3B857B}" sibTransId="{446B38B6-1BD4-4B32-8B34-BD5395BBBCB1}"/>
    <dgm:cxn modelId="{F0A375C8-8611-438D-AB49-6780161D5786}" type="presOf" srcId="{95B08853-D1E3-468F-8A05-7C0AE871B523}" destId="{6F78D5C1-2BE0-4625-813F-D297E8C64938}" srcOrd="0" destOrd="0" presId="urn:microsoft.com/office/officeart/2009/3/layout/HorizontalOrganizationChart"/>
    <dgm:cxn modelId="{1001F7CB-6BC8-4FD3-AF75-1014537C843C}" srcId="{3231CD0A-DE9B-4AF2-A9BD-EB039AD56CB4}" destId="{1E737860-6A59-44A8-B51A-A3414D5E56CA}" srcOrd="0" destOrd="0" parTransId="{5033871A-B408-4720-97FA-C7035220D8C3}" sibTransId="{6521BF97-E8C9-4B01-90CD-3F3540813455}"/>
    <dgm:cxn modelId="{A4E46BEB-330F-4C7E-8C44-E07D7FF5C1A4}" srcId="{3231CD0A-DE9B-4AF2-A9BD-EB039AD56CB4}" destId="{8E97ACDF-1817-4EE2-BEB0-384FB0722682}" srcOrd="1" destOrd="0" parTransId="{80A95FFC-2FAD-40B6-B2A0-7C15AED84FD2}" sibTransId="{8C493F4D-51A2-4B9F-93F8-3023A1770995}"/>
    <dgm:cxn modelId="{6810E0FB-E12D-4CDF-A2B7-0DE9CB86EAC9}" type="presOf" srcId="{F15BA2CA-44B9-424C-BE8E-C1AB7EE52933}" destId="{FFC4722B-F8B5-44D6-B57A-3FA6EE3051A2}" srcOrd="0" destOrd="0" presId="urn:microsoft.com/office/officeart/2009/3/layout/HorizontalOrganizationChart"/>
    <dgm:cxn modelId="{E58D1FFD-7A9B-48A4-856A-8B99125291D5}" srcId="{C11D83E2-ABA7-43A8-8DBE-29543FEAFCCC}" destId="{3231CD0A-DE9B-4AF2-A9BD-EB039AD56CB4}" srcOrd="0" destOrd="0" parTransId="{7C114786-8DB5-4273-B7FC-CD0ED4FE4729}" sibTransId="{FE4E995C-2482-4427-9E66-B8990FC2E44A}"/>
    <dgm:cxn modelId="{0A7866C4-FCEA-4FFD-BEAF-16CF6A37F1C3}" type="presParOf" srcId="{BB16A1B4-54C9-4327-9D2E-383F9781505D}" destId="{05AC1678-5EC7-413B-886F-598DABB5CF50}" srcOrd="0" destOrd="0" presId="urn:microsoft.com/office/officeart/2009/3/layout/HorizontalOrganizationChart"/>
    <dgm:cxn modelId="{32E009FB-2E7F-4BE8-83CD-B3325738BC18}" type="presParOf" srcId="{05AC1678-5EC7-413B-886F-598DABB5CF50}" destId="{7B919D83-F024-4E17-868E-C5353C58D24B}" srcOrd="0" destOrd="0" presId="urn:microsoft.com/office/officeart/2009/3/layout/HorizontalOrganizationChart"/>
    <dgm:cxn modelId="{6BA06A6F-8053-4839-BB23-BF1998FF59BF}" type="presParOf" srcId="{7B919D83-F024-4E17-868E-C5353C58D24B}" destId="{275527E1-E710-4292-99F4-679C334F6103}" srcOrd="0" destOrd="0" presId="urn:microsoft.com/office/officeart/2009/3/layout/HorizontalOrganizationChart"/>
    <dgm:cxn modelId="{3E0518C7-6015-42FD-8FEC-244BFEA176BD}" type="presParOf" srcId="{7B919D83-F024-4E17-868E-C5353C58D24B}" destId="{D50E2FA0-784D-4797-85E1-E52F1066B44E}" srcOrd="1" destOrd="0" presId="urn:microsoft.com/office/officeart/2009/3/layout/HorizontalOrganizationChart"/>
    <dgm:cxn modelId="{AF3DE776-1798-4AF8-8449-53244454D5F8}" type="presParOf" srcId="{05AC1678-5EC7-413B-886F-598DABB5CF50}" destId="{94CA7F9C-51A2-4B8F-B261-FA9E7DEAD12B}" srcOrd="1" destOrd="0" presId="urn:microsoft.com/office/officeart/2009/3/layout/HorizontalOrganizationChart"/>
    <dgm:cxn modelId="{D4025EDE-733E-4866-897F-1BC647172924}" type="presParOf" srcId="{94CA7F9C-51A2-4B8F-B261-FA9E7DEAD12B}" destId="{426F413D-479D-4C39-B10A-C678FEFAD0A8}" srcOrd="0" destOrd="0" presId="urn:microsoft.com/office/officeart/2009/3/layout/HorizontalOrganizationChart"/>
    <dgm:cxn modelId="{1947FF68-3776-4829-89CE-A940FFCCE448}" type="presParOf" srcId="{94CA7F9C-51A2-4B8F-B261-FA9E7DEAD12B}" destId="{B6204D76-AF33-4C28-84CB-C67A567C512A}" srcOrd="1" destOrd="0" presId="urn:microsoft.com/office/officeart/2009/3/layout/HorizontalOrganizationChart"/>
    <dgm:cxn modelId="{DBD2EA90-5834-4B1B-9776-7B1C392D7645}" type="presParOf" srcId="{B6204D76-AF33-4C28-84CB-C67A567C512A}" destId="{4BF3264C-4D17-4D51-BF61-EB4E890C2FF1}" srcOrd="0" destOrd="0" presId="urn:microsoft.com/office/officeart/2009/3/layout/HorizontalOrganizationChart"/>
    <dgm:cxn modelId="{C89CD1E1-C8E6-4DC0-A30A-BE7223117097}" type="presParOf" srcId="{4BF3264C-4D17-4D51-BF61-EB4E890C2FF1}" destId="{87D321DD-302A-4F1F-8394-69C1D66DDD84}" srcOrd="0" destOrd="0" presId="urn:microsoft.com/office/officeart/2009/3/layout/HorizontalOrganizationChart"/>
    <dgm:cxn modelId="{5EAE49FC-B865-428C-A1D1-4905D15C8FE6}" type="presParOf" srcId="{4BF3264C-4D17-4D51-BF61-EB4E890C2FF1}" destId="{5107CB17-9C7D-4D83-A945-B0F1D78CC38E}" srcOrd="1" destOrd="0" presId="urn:microsoft.com/office/officeart/2009/3/layout/HorizontalOrganizationChart"/>
    <dgm:cxn modelId="{D75E7164-2E3D-40AC-8856-ECE9005EBF2B}" type="presParOf" srcId="{B6204D76-AF33-4C28-84CB-C67A567C512A}" destId="{62714AB3-B339-4C5C-BDCB-C9A02761EB44}" srcOrd="1" destOrd="0" presId="urn:microsoft.com/office/officeart/2009/3/layout/HorizontalOrganizationChart"/>
    <dgm:cxn modelId="{96AECAD0-2411-4301-A684-63776198A87F}" type="presParOf" srcId="{62714AB3-B339-4C5C-BDCB-C9A02761EB44}" destId="{B71143B6-8470-4883-8EA4-E01492E20F54}" srcOrd="0" destOrd="0" presId="urn:microsoft.com/office/officeart/2009/3/layout/HorizontalOrganizationChart"/>
    <dgm:cxn modelId="{F345293E-4FCD-4F3F-8A3E-6B5797236AC0}" type="presParOf" srcId="{62714AB3-B339-4C5C-BDCB-C9A02761EB44}" destId="{81F1D5C1-F8CB-422C-BC72-274EE5838A79}" srcOrd="1" destOrd="0" presId="urn:microsoft.com/office/officeart/2009/3/layout/HorizontalOrganizationChart"/>
    <dgm:cxn modelId="{C93C136C-C59F-42FF-936A-E3833753113D}" type="presParOf" srcId="{81F1D5C1-F8CB-422C-BC72-274EE5838A79}" destId="{6E207E9B-FC1F-4C9D-B333-6621B2F0DD62}" srcOrd="0" destOrd="0" presId="urn:microsoft.com/office/officeart/2009/3/layout/HorizontalOrganizationChart"/>
    <dgm:cxn modelId="{32B8E19B-12D4-48FB-A831-5E904CB33E1F}" type="presParOf" srcId="{6E207E9B-FC1F-4C9D-B333-6621B2F0DD62}" destId="{81B48FDD-C722-42DE-B5A2-FC620E6C5F95}" srcOrd="0" destOrd="0" presId="urn:microsoft.com/office/officeart/2009/3/layout/HorizontalOrganizationChart"/>
    <dgm:cxn modelId="{C889327A-BA22-45F6-A982-4BB85B6CEE6A}" type="presParOf" srcId="{6E207E9B-FC1F-4C9D-B333-6621B2F0DD62}" destId="{5E8451B0-19E5-47D2-B804-118C22078470}" srcOrd="1" destOrd="0" presId="urn:microsoft.com/office/officeart/2009/3/layout/HorizontalOrganizationChart"/>
    <dgm:cxn modelId="{8324BB94-1F48-4846-9C36-07ABB15AB799}" type="presParOf" srcId="{81F1D5C1-F8CB-422C-BC72-274EE5838A79}" destId="{5E30741C-8EB9-43F3-8423-38B25D299F75}" srcOrd="1" destOrd="0" presId="urn:microsoft.com/office/officeart/2009/3/layout/HorizontalOrganizationChart"/>
    <dgm:cxn modelId="{BD5EC0F1-E9FF-4CC2-B8EB-37F8F212A662}" type="presParOf" srcId="{81F1D5C1-F8CB-422C-BC72-274EE5838A79}" destId="{ADE2C603-8B9F-4D16-98A3-8BA5FE499B07}" srcOrd="2" destOrd="0" presId="urn:microsoft.com/office/officeart/2009/3/layout/HorizontalOrganizationChart"/>
    <dgm:cxn modelId="{B0592925-0DD9-4F2C-A5DB-B4D136BACE03}" type="presParOf" srcId="{62714AB3-B339-4C5C-BDCB-C9A02761EB44}" destId="{4F0BF97F-E08F-43C8-9627-3603E9188A0B}" srcOrd="2" destOrd="0" presId="urn:microsoft.com/office/officeart/2009/3/layout/HorizontalOrganizationChart"/>
    <dgm:cxn modelId="{228A38E2-1EF8-49AE-8AE7-7DAEE464BA8E}" type="presParOf" srcId="{62714AB3-B339-4C5C-BDCB-C9A02761EB44}" destId="{09DCBF5F-6867-433C-B178-6BD3B9691466}" srcOrd="3" destOrd="0" presId="urn:microsoft.com/office/officeart/2009/3/layout/HorizontalOrganizationChart"/>
    <dgm:cxn modelId="{597F5A6F-0209-494F-883E-4A2CC5680CCF}" type="presParOf" srcId="{09DCBF5F-6867-433C-B178-6BD3B9691466}" destId="{53B4644E-5832-4F61-9587-BFF43FD2381F}" srcOrd="0" destOrd="0" presId="urn:microsoft.com/office/officeart/2009/3/layout/HorizontalOrganizationChart"/>
    <dgm:cxn modelId="{FAA348B8-DED9-4A9E-8836-E8F0D9B1EFD8}" type="presParOf" srcId="{53B4644E-5832-4F61-9587-BFF43FD2381F}" destId="{91C3BE8C-B59E-44B0-9E72-F277DC00BD10}" srcOrd="0" destOrd="0" presId="urn:microsoft.com/office/officeart/2009/3/layout/HorizontalOrganizationChart"/>
    <dgm:cxn modelId="{5FAA9881-7C77-403A-BF03-F6CD45C4BCB8}" type="presParOf" srcId="{53B4644E-5832-4F61-9587-BFF43FD2381F}" destId="{F9532410-F318-4926-8678-42540F4B4CB8}" srcOrd="1" destOrd="0" presId="urn:microsoft.com/office/officeart/2009/3/layout/HorizontalOrganizationChart"/>
    <dgm:cxn modelId="{94FCFE03-07C7-47DC-BFDA-9A863DD920D2}" type="presParOf" srcId="{09DCBF5F-6867-433C-B178-6BD3B9691466}" destId="{D3F98AAE-8901-4CAB-A001-E3E16F1C563A}" srcOrd="1" destOrd="0" presId="urn:microsoft.com/office/officeart/2009/3/layout/HorizontalOrganizationChart"/>
    <dgm:cxn modelId="{D440265D-255E-449E-B9DF-978E74B09A1D}" type="presParOf" srcId="{09DCBF5F-6867-433C-B178-6BD3B9691466}" destId="{F8906E96-C423-4421-915C-9F43A0A2DFD0}" srcOrd="2" destOrd="0" presId="urn:microsoft.com/office/officeart/2009/3/layout/HorizontalOrganizationChart"/>
    <dgm:cxn modelId="{83A670A2-81A5-40B5-AF60-42499B2F02E0}" type="presParOf" srcId="{62714AB3-B339-4C5C-BDCB-C9A02761EB44}" destId="{6F78D5C1-2BE0-4625-813F-D297E8C64938}" srcOrd="4" destOrd="0" presId="urn:microsoft.com/office/officeart/2009/3/layout/HorizontalOrganizationChart"/>
    <dgm:cxn modelId="{E5A2DE32-EC95-4E21-B4A3-0CC04C339F72}" type="presParOf" srcId="{62714AB3-B339-4C5C-BDCB-C9A02761EB44}" destId="{5480022F-EFD5-46E1-AE72-DBE9D752EB63}" srcOrd="5" destOrd="0" presId="urn:microsoft.com/office/officeart/2009/3/layout/HorizontalOrganizationChart"/>
    <dgm:cxn modelId="{F74D9BFF-C74B-47D3-9D83-98DCD48B58BF}" type="presParOf" srcId="{5480022F-EFD5-46E1-AE72-DBE9D752EB63}" destId="{F9960B56-64D5-4EEE-978D-39653750774F}" srcOrd="0" destOrd="0" presId="urn:microsoft.com/office/officeart/2009/3/layout/HorizontalOrganizationChart"/>
    <dgm:cxn modelId="{935BA006-C721-4274-A76C-0514021929C1}" type="presParOf" srcId="{F9960B56-64D5-4EEE-978D-39653750774F}" destId="{FFC4722B-F8B5-44D6-B57A-3FA6EE3051A2}" srcOrd="0" destOrd="0" presId="urn:microsoft.com/office/officeart/2009/3/layout/HorizontalOrganizationChart"/>
    <dgm:cxn modelId="{788F6455-52FE-4F38-BEF3-70FDBC2B704F}" type="presParOf" srcId="{F9960B56-64D5-4EEE-978D-39653750774F}" destId="{7BAC24EA-12A8-45CF-B757-A53AD9D071FE}" srcOrd="1" destOrd="0" presId="urn:microsoft.com/office/officeart/2009/3/layout/HorizontalOrganizationChart"/>
    <dgm:cxn modelId="{A676BC40-E142-478A-9E12-215ED94D27CA}" type="presParOf" srcId="{5480022F-EFD5-46E1-AE72-DBE9D752EB63}" destId="{FD996CCB-2856-4451-99F1-67681B88A60B}" srcOrd="1" destOrd="0" presId="urn:microsoft.com/office/officeart/2009/3/layout/HorizontalOrganizationChart"/>
    <dgm:cxn modelId="{4567BE9C-7F14-4905-A177-86DE94AE9B44}" type="presParOf" srcId="{5480022F-EFD5-46E1-AE72-DBE9D752EB63}" destId="{456E94FB-4164-4DFB-B5AE-706DDCB19CC2}" srcOrd="2" destOrd="0" presId="urn:microsoft.com/office/officeart/2009/3/layout/HorizontalOrganizationChart"/>
    <dgm:cxn modelId="{C121EF89-9A92-4C41-8471-3842101B9611}" type="presParOf" srcId="{62714AB3-B339-4C5C-BDCB-C9A02761EB44}" destId="{8C4AE5CE-8336-4C6F-808C-0716A58B0FE7}" srcOrd="6" destOrd="0" presId="urn:microsoft.com/office/officeart/2009/3/layout/HorizontalOrganizationChart"/>
    <dgm:cxn modelId="{C3A2EFC7-37C5-4F3E-B726-C6EE71478C5A}" type="presParOf" srcId="{62714AB3-B339-4C5C-BDCB-C9A02761EB44}" destId="{A31E69D0-1E64-4CD0-86CB-6165920142A9}" srcOrd="7" destOrd="0" presId="urn:microsoft.com/office/officeart/2009/3/layout/HorizontalOrganizationChart"/>
    <dgm:cxn modelId="{AE78A055-5815-46B4-8193-4AF2E5C2A8A1}" type="presParOf" srcId="{A31E69D0-1E64-4CD0-86CB-6165920142A9}" destId="{CE27784F-2BCE-477D-82F7-3B18B40AE4FE}" srcOrd="0" destOrd="0" presId="urn:microsoft.com/office/officeart/2009/3/layout/HorizontalOrganizationChart"/>
    <dgm:cxn modelId="{6D1AC23A-8AA9-4117-A08E-11FEEE1C8E9A}" type="presParOf" srcId="{CE27784F-2BCE-477D-82F7-3B18B40AE4FE}" destId="{012FC823-9E5B-44A0-B20F-29774CEAF72C}" srcOrd="0" destOrd="0" presId="urn:microsoft.com/office/officeart/2009/3/layout/HorizontalOrganizationChart"/>
    <dgm:cxn modelId="{256D4C25-FC68-42E3-A341-726ADA8A6129}" type="presParOf" srcId="{CE27784F-2BCE-477D-82F7-3B18B40AE4FE}" destId="{F84149E0-01AD-4427-ABE4-0D366BBA4EE7}" srcOrd="1" destOrd="0" presId="urn:microsoft.com/office/officeart/2009/3/layout/HorizontalOrganizationChart"/>
    <dgm:cxn modelId="{3F478E34-BBBA-4D9E-9BAE-FEBF3C088533}" type="presParOf" srcId="{A31E69D0-1E64-4CD0-86CB-6165920142A9}" destId="{016B6E4E-1FA4-4AE5-927A-80CBDC53EE0E}" srcOrd="1" destOrd="0" presId="urn:microsoft.com/office/officeart/2009/3/layout/HorizontalOrganizationChart"/>
    <dgm:cxn modelId="{31647D6A-9584-47FD-B8B0-0539ADC8D169}" type="presParOf" srcId="{A31E69D0-1E64-4CD0-86CB-6165920142A9}" destId="{9921E146-E1D8-4E30-8EC0-B52F6B2D6408}" srcOrd="2" destOrd="0" presId="urn:microsoft.com/office/officeart/2009/3/layout/HorizontalOrganizationChart"/>
    <dgm:cxn modelId="{5BA17134-0D07-4926-A0D8-27234C2233BB}" type="presParOf" srcId="{B6204D76-AF33-4C28-84CB-C67A567C512A}" destId="{EC0922DB-1CDF-4FD7-AEEE-9120209D1E55}" srcOrd="2" destOrd="0" presId="urn:microsoft.com/office/officeart/2009/3/layout/HorizontalOrganizationChart"/>
    <dgm:cxn modelId="{CF136A14-D8B6-4BCE-B7A5-EBD310E59263}" type="presParOf" srcId="{05AC1678-5EC7-413B-886F-598DABB5CF50}" destId="{1CC821AD-1D20-4568-98A6-68469ED931F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C2C0F15A-D287-4FD5-9D9A-0C0B7270627D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3D68DC9-3990-4C05-9066-6BC3B9C7EC7C}">
      <dgm:prSet/>
      <dgm:spPr/>
      <dgm:t>
        <a:bodyPr/>
        <a:lstStyle/>
        <a:p>
          <a:r>
            <a:rPr lang="en-IN"/>
            <a:t>Transactions</a:t>
          </a:r>
        </a:p>
      </dgm:t>
    </dgm:pt>
    <dgm:pt modelId="{4E973057-F71E-4E29-8816-8437EE83208F}" type="parTrans" cxnId="{7F1EBB4A-DC45-498E-B58A-8FEB6045A13B}">
      <dgm:prSet/>
      <dgm:spPr/>
      <dgm:t>
        <a:bodyPr/>
        <a:lstStyle/>
        <a:p>
          <a:endParaRPr lang="en-IN"/>
        </a:p>
      </dgm:t>
    </dgm:pt>
    <dgm:pt modelId="{7E9C0560-E17D-4410-8FD3-8CAB348EF1C7}" type="sibTrans" cxnId="{7F1EBB4A-DC45-498E-B58A-8FEB6045A13B}">
      <dgm:prSet/>
      <dgm:spPr/>
      <dgm:t>
        <a:bodyPr/>
        <a:lstStyle/>
        <a:p>
          <a:endParaRPr lang="en-IN"/>
        </a:p>
      </dgm:t>
    </dgm:pt>
    <dgm:pt modelId="{DF2F804B-3FAE-4B26-A6FB-DDA53BC004D1}">
      <dgm:prSet/>
      <dgm:spPr/>
      <dgm:t>
        <a:bodyPr/>
        <a:lstStyle/>
        <a:p>
          <a:r>
            <a:rPr lang="en-IN"/>
            <a:t>Monolithic Applications</a:t>
          </a:r>
        </a:p>
      </dgm:t>
    </dgm:pt>
    <dgm:pt modelId="{36A05E6C-C080-4C58-889B-64A346E5FCEA}" type="parTrans" cxnId="{DE1F9C87-E0B7-4321-8FDC-A9D11F173B32}">
      <dgm:prSet/>
      <dgm:spPr/>
      <dgm:t>
        <a:bodyPr/>
        <a:lstStyle/>
        <a:p>
          <a:endParaRPr lang="en-IN"/>
        </a:p>
      </dgm:t>
    </dgm:pt>
    <dgm:pt modelId="{36472656-BC94-4EDE-AA9A-60F4B6754FEC}" type="sibTrans" cxnId="{DE1F9C87-E0B7-4321-8FDC-A9D11F173B32}">
      <dgm:prSet/>
      <dgm:spPr/>
      <dgm:t>
        <a:bodyPr/>
        <a:lstStyle/>
        <a:p>
          <a:endParaRPr lang="en-IN"/>
        </a:p>
      </dgm:t>
    </dgm:pt>
    <dgm:pt modelId="{81CBBA9B-FDEE-4355-8333-FC68B5D5BF30}">
      <dgm:prSet/>
      <dgm:spPr/>
      <dgm:t>
        <a:bodyPr/>
        <a:lstStyle/>
        <a:p>
          <a:r>
            <a:rPr lang="en-IN" dirty="0"/>
            <a:t>Microservices</a:t>
          </a:r>
        </a:p>
      </dgm:t>
    </dgm:pt>
    <dgm:pt modelId="{4E7AA64E-452D-43FE-8C65-14AAB75AC4C5}" type="parTrans" cxnId="{0B8A4783-1D6C-4CAA-9C7D-06A5F6309880}">
      <dgm:prSet/>
      <dgm:spPr/>
      <dgm:t>
        <a:bodyPr/>
        <a:lstStyle/>
        <a:p>
          <a:endParaRPr lang="en-IN"/>
        </a:p>
      </dgm:t>
    </dgm:pt>
    <dgm:pt modelId="{E0DFDFDC-36EF-4343-9A8A-CD31EF4D1E4E}" type="sibTrans" cxnId="{0B8A4783-1D6C-4CAA-9C7D-06A5F6309880}">
      <dgm:prSet/>
      <dgm:spPr/>
      <dgm:t>
        <a:bodyPr/>
        <a:lstStyle/>
        <a:p>
          <a:endParaRPr lang="en-IN"/>
        </a:p>
      </dgm:t>
    </dgm:pt>
    <dgm:pt modelId="{6FC23D21-03B5-437B-9224-D33605A415C2}" type="pres">
      <dgm:prSet presAssocID="{C2C0F15A-D287-4FD5-9D9A-0C0B7270627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3218F86-0C61-45E6-BD12-CA93714D5FA4}" type="pres">
      <dgm:prSet presAssocID="{53D68DC9-3990-4C05-9066-6BC3B9C7EC7C}" presName="root1" presStyleCnt="0"/>
      <dgm:spPr/>
    </dgm:pt>
    <dgm:pt modelId="{F93128AA-7773-40A5-9BD2-F205DA173BD8}" type="pres">
      <dgm:prSet presAssocID="{53D68DC9-3990-4C05-9066-6BC3B9C7EC7C}" presName="LevelOneTextNode" presStyleLbl="node0" presStyleIdx="0" presStyleCnt="1">
        <dgm:presLayoutVars>
          <dgm:chPref val="3"/>
        </dgm:presLayoutVars>
      </dgm:prSet>
      <dgm:spPr/>
    </dgm:pt>
    <dgm:pt modelId="{5DDAFC43-F8D4-453F-8EC7-9B1A112CDA9F}" type="pres">
      <dgm:prSet presAssocID="{53D68DC9-3990-4C05-9066-6BC3B9C7EC7C}" presName="level2hierChild" presStyleCnt="0"/>
      <dgm:spPr/>
    </dgm:pt>
    <dgm:pt modelId="{E5299B70-064A-476B-9866-353D0E103A1F}" type="pres">
      <dgm:prSet presAssocID="{36A05E6C-C080-4C58-889B-64A346E5FCEA}" presName="conn2-1" presStyleLbl="parChTrans1D2" presStyleIdx="0" presStyleCnt="2"/>
      <dgm:spPr/>
    </dgm:pt>
    <dgm:pt modelId="{F9A4F974-134E-4321-B5A7-B0DBF32DACDF}" type="pres">
      <dgm:prSet presAssocID="{36A05E6C-C080-4C58-889B-64A346E5FCEA}" presName="connTx" presStyleLbl="parChTrans1D2" presStyleIdx="0" presStyleCnt="2"/>
      <dgm:spPr/>
    </dgm:pt>
    <dgm:pt modelId="{0EA3EEF3-102C-42C6-9F6E-DC4B56DD9823}" type="pres">
      <dgm:prSet presAssocID="{DF2F804B-3FAE-4B26-A6FB-DDA53BC004D1}" presName="root2" presStyleCnt="0"/>
      <dgm:spPr/>
    </dgm:pt>
    <dgm:pt modelId="{350CD4D8-B8CA-4934-94B8-901B2EFA31ED}" type="pres">
      <dgm:prSet presAssocID="{DF2F804B-3FAE-4B26-A6FB-DDA53BC004D1}" presName="LevelTwoTextNode" presStyleLbl="node2" presStyleIdx="0" presStyleCnt="2">
        <dgm:presLayoutVars>
          <dgm:chPref val="3"/>
        </dgm:presLayoutVars>
      </dgm:prSet>
      <dgm:spPr/>
    </dgm:pt>
    <dgm:pt modelId="{4A7FBC89-A666-469C-AB8B-211A9B803291}" type="pres">
      <dgm:prSet presAssocID="{DF2F804B-3FAE-4B26-A6FB-DDA53BC004D1}" presName="level3hierChild" presStyleCnt="0"/>
      <dgm:spPr/>
    </dgm:pt>
    <dgm:pt modelId="{670BE861-6615-4665-80C9-0640E6BF1B53}" type="pres">
      <dgm:prSet presAssocID="{4E7AA64E-452D-43FE-8C65-14AAB75AC4C5}" presName="conn2-1" presStyleLbl="parChTrans1D2" presStyleIdx="1" presStyleCnt="2"/>
      <dgm:spPr/>
    </dgm:pt>
    <dgm:pt modelId="{6791256C-2C4C-4D97-A9AE-D6B09B47A664}" type="pres">
      <dgm:prSet presAssocID="{4E7AA64E-452D-43FE-8C65-14AAB75AC4C5}" presName="connTx" presStyleLbl="parChTrans1D2" presStyleIdx="1" presStyleCnt="2"/>
      <dgm:spPr/>
    </dgm:pt>
    <dgm:pt modelId="{7DD4013C-8168-4A56-947A-7126E4522201}" type="pres">
      <dgm:prSet presAssocID="{81CBBA9B-FDEE-4355-8333-FC68B5D5BF30}" presName="root2" presStyleCnt="0"/>
      <dgm:spPr/>
    </dgm:pt>
    <dgm:pt modelId="{E3F46EDE-B00B-4E8C-B9BB-C45E31F35A78}" type="pres">
      <dgm:prSet presAssocID="{81CBBA9B-FDEE-4355-8333-FC68B5D5BF30}" presName="LevelTwoTextNode" presStyleLbl="node2" presStyleIdx="1" presStyleCnt="2">
        <dgm:presLayoutVars>
          <dgm:chPref val="3"/>
        </dgm:presLayoutVars>
      </dgm:prSet>
      <dgm:spPr/>
    </dgm:pt>
    <dgm:pt modelId="{6E3682A6-F83D-4AA3-B5ED-1173B391E517}" type="pres">
      <dgm:prSet presAssocID="{81CBBA9B-FDEE-4355-8333-FC68B5D5BF30}" presName="level3hierChild" presStyleCnt="0"/>
      <dgm:spPr/>
    </dgm:pt>
  </dgm:ptLst>
  <dgm:cxnLst>
    <dgm:cxn modelId="{7DFE9C44-21B8-4E2A-BFC7-057BDD68AECE}" type="presOf" srcId="{36A05E6C-C080-4C58-889B-64A346E5FCEA}" destId="{E5299B70-064A-476B-9866-353D0E103A1F}" srcOrd="0" destOrd="0" presId="urn:microsoft.com/office/officeart/2005/8/layout/hierarchy2"/>
    <dgm:cxn modelId="{7F1EBB4A-DC45-498E-B58A-8FEB6045A13B}" srcId="{C2C0F15A-D287-4FD5-9D9A-0C0B7270627D}" destId="{53D68DC9-3990-4C05-9066-6BC3B9C7EC7C}" srcOrd="0" destOrd="0" parTransId="{4E973057-F71E-4E29-8816-8437EE83208F}" sibTransId="{7E9C0560-E17D-4410-8FD3-8CAB348EF1C7}"/>
    <dgm:cxn modelId="{FAE4794D-C6DB-4589-8ACE-B803899BFF8F}" type="presOf" srcId="{81CBBA9B-FDEE-4355-8333-FC68B5D5BF30}" destId="{E3F46EDE-B00B-4E8C-B9BB-C45E31F35A78}" srcOrd="0" destOrd="0" presId="urn:microsoft.com/office/officeart/2005/8/layout/hierarchy2"/>
    <dgm:cxn modelId="{FA3C2550-BA4B-4402-AFAE-8B6253A89F4B}" type="presOf" srcId="{53D68DC9-3990-4C05-9066-6BC3B9C7EC7C}" destId="{F93128AA-7773-40A5-9BD2-F205DA173BD8}" srcOrd="0" destOrd="0" presId="urn:microsoft.com/office/officeart/2005/8/layout/hierarchy2"/>
    <dgm:cxn modelId="{38499476-6667-456D-A8DF-1CCEB87BAB65}" type="presOf" srcId="{DF2F804B-3FAE-4B26-A6FB-DDA53BC004D1}" destId="{350CD4D8-B8CA-4934-94B8-901B2EFA31ED}" srcOrd="0" destOrd="0" presId="urn:microsoft.com/office/officeart/2005/8/layout/hierarchy2"/>
    <dgm:cxn modelId="{0B8A4783-1D6C-4CAA-9C7D-06A5F6309880}" srcId="{53D68DC9-3990-4C05-9066-6BC3B9C7EC7C}" destId="{81CBBA9B-FDEE-4355-8333-FC68B5D5BF30}" srcOrd="1" destOrd="0" parTransId="{4E7AA64E-452D-43FE-8C65-14AAB75AC4C5}" sibTransId="{E0DFDFDC-36EF-4343-9A8A-CD31EF4D1E4E}"/>
    <dgm:cxn modelId="{A2252384-3383-4502-8A3A-488F5982F046}" type="presOf" srcId="{4E7AA64E-452D-43FE-8C65-14AAB75AC4C5}" destId="{670BE861-6615-4665-80C9-0640E6BF1B53}" srcOrd="0" destOrd="0" presId="urn:microsoft.com/office/officeart/2005/8/layout/hierarchy2"/>
    <dgm:cxn modelId="{DE1F9C87-E0B7-4321-8FDC-A9D11F173B32}" srcId="{53D68DC9-3990-4C05-9066-6BC3B9C7EC7C}" destId="{DF2F804B-3FAE-4B26-A6FB-DDA53BC004D1}" srcOrd="0" destOrd="0" parTransId="{36A05E6C-C080-4C58-889B-64A346E5FCEA}" sibTransId="{36472656-BC94-4EDE-AA9A-60F4B6754FEC}"/>
    <dgm:cxn modelId="{A67F3AA6-4FF9-4E81-82C1-AF684A9B2D69}" type="presOf" srcId="{4E7AA64E-452D-43FE-8C65-14AAB75AC4C5}" destId="{6791256C-2C4C-4D97-A9AE-D6B09B47A664}" srcOrd="1" destOrd="0" presId="urn:microsoft.com/office/officeart/2005/8/layout/hierarchy2"/>
    <dgm:cxn modelId="{EC962DF0-7F9F-4FEC-A53B-9D838061AFC0}" type="presOf" srcId="{C2C0F15A-D287-4FD5-9D9A-0C0B7270627D}" destId="{6FC23D21-03B5-437B-9224-D33605A415C2}" srcOrd="0" destOrd="0" presId="urn:microsoft.com/office/officeart/2005/8/layout/hierarchy2"/>
    <dgm:cxn modelId="{AA21E5F5-C4E0-4A33-BD89-1E568C39205F}" type="presOf" srcId="{36A05E6C-C080-4C58-889B-64A346E5FCEA}" destId="{F9A4F974-134E-4321-B5A7-B0DBF32DACDF}" srcOrd="1" destOrd="0" presId="urn:microsoft.com/office/officeart/2005/8/layout/hierarchy2"/>
    <dgm:cxn modelId="{2B9A3202-8E9D-495A-918A-CE7440122A6C}" type="presParOf" srcId="{6FC23D21-03B5-437B-9224-D33605A415C2}" destId="{43218F86-0C61-45E6-BD12-CA93714D5FA4}" srcOrd="0" destOrd="0" presId="urn:microsoft.com/office/officeart/2005/8/layout/hierarchy2"/>
    <dgm:cxn modelId="{C0F8BFB7-9C90-422B-9346-553C422FA200}" type="presParOf" srcId="{43218F86-0C61-45E6-BD12-CA93714D5FA4}" destId="{F93128AA-7773-40A5-9BD2-F205DA173BD8}" srcOrd="0" destOrd="0" presId="urn:microsoft.com/office/officeart/2005/8/layout/hierarchy2"/>
    <dgm:cxn modelId="{7C4250E2-E009-483D-A121-9A85F7C9C18F}" type="presParOf" srcId="{43218F86-0C61-45E6-BD12-CA93714D5FA4}" destId="{5DDAFC43-F8D4-453F-8EC7-9B1A112CDA9F}" srcOrd="1" destOrd="0" presId="urn:microsoft.com/office/officeart/2005/8/layout/hierarchy2"/>
    <dgm:cxn modelId="{5420F63D-29EA-496C-A43E-2BBD9C53E4A6}" type="presParOf" srcId="{5DDAFC43-F8D4-453F-8EC7-9B1A112CDA9F}" destId="{E5299B70-064A-476B-9866-353D0E103A1F}" srcOrd="0" destOrd="0" presId="urn:microsoft.com/office/officeart/2005/8/layout/hierarchy2"/>
    <dgm:cxn modelId="{F1E2F156-94CF-4E23-8B8D-0F11436A03EA}" type="presParOf" srcId="{E5299B70-064A-476B-9866-353D0E103A1F}" destId="{F9A4F974-134E-4321-B5A7-B0DBF32DACDF}" srcOrd="0" destOrd="0" presId="urn:microsoft.com/office/officeart/2005/8/layout/hierarchy2"/>
    <dgm:cxn modelId="{C97FA1C5-E26B-4078-AF6E-36A06599D395}" type="presParOf" srcId="{5DDAFC43-F8D4-453F-8EC7-9B1A112CDA9F}" destId="{0EA3EEF3-102C-42C6-9F6E-DC4B56DD9823}" srcOrd="1" destOrd="0" presId="urn:microsoft.com/office/officeart/2005/8/layout/hierarchy2"/>
    <dgm:cxn modelId="{694545AF-46BD-4906-A003-EC6E942F6E2C}" type="presParOf" srcId="{0EA3EEF3-102C-42C6-9F6E-DC4B56DD9823}" destId="{350CD4D8-B8CA-4934-94B8-901B2EFA31ED}" srcOrd="0" destOrd="0" presId="urn:microsoft.com/office/officeart/2005/8/layout/hierarchy2"/>
    <dgm:cxn modelId="{C2D4EC47-381C-49C0-BBFB-C4FDFB629B94}" type="presParOf" srcId="{0EA3EEF3-102C-42C6-9F6E-DC4B56DD9823}" destId="{4A7FBC89-A666-469C-AB8B-211A9B803291}" srcOrd="1" destOrd="0" presId="urn:microsoft.com/office/officeart/2005/8/layout/hierarchy2"/>
    <dgm:cxn modelId="{A6FEB200-EAE8-4780-BF34-32F8E282598C}" type="presParOf" srcId="{5DDAFC43-F8D4-453F-8EC7-9B1A112CDA9F}" destId="{670BE861-6615-4665-80C9-0640E6BF1B53}" srcOrd="2" destOrd="0" presId="urn:microsoft.com/office/officeart/2005/8/layout/hierarchy2"/>
    <dgm:cxn modelId="{4D442CA9-6E3F-47EA-A219-E8D87631DD68}" type="presParOf" srcId="{670BE861-6615-4665-80C9-0640E6BF1B53}" destId="{6791256C-2C4C-4D97-A9AE-D6B09B47A664}" srcOrd="0" destOrd="0" presId="urn:microsoft.com/office/officeart/2005/8/layout/hierarchy2"/>
    <dgm:cxn modelId="{3B96B194-81AD-4909-89C9-D45DDF10B2DA}" type="presParOf" srcId="{5DDAFC43-F8D4-453F-8EC7-9B1A112CDA9F}" destId="{7DD4013C-8168-4A56-947A-7126E4522201}" srcOrd="3" destOrd="0" presId="urn:microsoft.com/office/officeart/2005/8/layout/hierarchy2"/>
    <dgm:cxn modelId="{BDE69C9F-8E4E-4DE2-9C08-F228A94DFECD}" type="presParOf" srcId="{7DD4013C-8168-4A56-947A-7126E4522201}" destId="{E3F46EDE-B00B-4E8C-B9BB-C45E31F35A78}" srcOrd="0" destOrd="0" presId="urn:microsoft.com/office/officeart/2005/8/layout/hierarchy2"/>
    <dgm:cxn modelId="{8DF5E88A-29CE-4A15-AA59-1D5B724DE03D}" type="presParOf" srcId="{7DD4013C-8168-4A56-947A-7126E4522201}" destId="{6E3682A6-F83D-4AA3-B5ED-1173B391E51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5878-009E-422B-AE1B-57D7576DCBF9}">
      <dsp:nvSpPr>
        <dsp:cNvPr id="0" name=""/>
        <dsp:cNvSpPr/>
      </dsp:nvSpPr>
      <dsp:spPr>
        <a:xfrm>
          <a:off x="788669" y="0"/>
          <a:ext cx="8938260" cy="556169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A1D8-1D17-4A3D-9E15-D743EE40F659}">
      <dsp:nvSpPr>
        <dsp:cNvPr id="0" name=""/>
        <dsp:cNvSpPr/>
      </dsp:nvSpPr>
      <dsp:spPr>
        <a:xfrm>
          <a:off x="1035129" y="1668507"/>
          <a:ext cx="8445341" cy="222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Monolith Applications</a:t>
          </a:r>
        </a:p>
      </dsp:txBody>
      <dsp:txXfrm>
        <a:off x="1143729" y="1777107"/>
        <a:ext cx="8228141" cy="20074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81411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High Dependency on few human resources</a:t>
          </a:r>
        </a:p>
      </dsp:txBody>
      <dsp:txXfrm>
        <a:off x="48481" y="129892"/>
        <a:ext cx="6603558" cy="896166"/>
      </dsp:txXfrm>
    </dsp:sp>
    <dsp:sp modelId="{1521A433-D014-4A71-8493-2173F4089581}">
      <dsp:nvSpPr>
        <dsp:cNvPr id="0" name=""/>
        <dsp:cNvSpPr/>
      </dsp:nvSpPr>
      <dsp:spPr>
        <a:xfrm>
          <a:off x="0" y="1146540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Hiring new team and making them understand whole application is tough</a:t>
          </a:r>
          <a:endParaRPr lang="en-IN" sz="2500" kern="1200" dirty="0"/>
        </a:p>
      </dsp:txBody>
      <dsp:txXfrm>
        <a:off x="48481" y="1195021"/>
        <a:ext cx="6603558" cy="896166"/>
      </dsp:txXfrm>
    </dsp:sp>
    <dsp:sp modelId="{77BE37F3-7D97-4F30-9C8A-1DDF5777E5BC}">
      <dsp:nvSpPr>
        <dsp:cNvPr id="0" name=""/>
        <dsp:cNvSpPr/>
      </dsp:nvSpPr>
      <dsp:spPr>
        <a:xfrm>
          <a:off x="0" y="2211669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Stuck in one technology</a:t>
          </a:r>
        </a:p>
      </dsp:txBody>
      <dsp:txXfrm>
        <a:off x="48481" y="2260150"/>
        <a:ext cx="6603558" cy="896166"/>
      </dsp:txXfrm>
    </dsp:sp>
    <dsp:sp modelId="{EA9F4F21-D39F-42EA-8DE8-A26366253B0F}">
      <dsp:nvSpPr>
        <dsp:cNvPr id="0" name=""/>
        <dsp:cNvSpPr/>
      </dsp:nvSpPr>
      <dsp:spPr>
        <a:xfrm>
          <a:off x="0" y="3276797"/>
          <a:ext cx="6700520" cy="993128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Single point failure</a:t>
          </a:r>
        </a:p>
      </dsp:txBody>
      <dsp:txXfrm>
        <a:off x="48481" y="3325278"/>
        <a:ext cx="6603558" cy="896166"/>
      </dsp:txXfrm>
    </dsp:sp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807212" y="901337"/>
          <a:ext cx="7170345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Saga</a:t>
          </a:r>
        </a:p>
      </dsp:txBody>
      <dsp:txXfrm>
        <a:off x="865878" y="960003"/>
        <a:ext cx="7053013" cy="1084450"/>
      </dsp:txXfrm>
    </dsp:sp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1008564" y="1166362"/>
          <a:ext cx="996897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  <a:r>
            <a:rPr lang="en-IN" sz="7200" kern="1200" dirty="0">
              <a:solidFill>
                <a:srgbClr val="FF0000"/>
              </a:solidFill>
            </a:rPr>
            <a:t> Saga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111583" y="1269381"/>
        <a:ext cx="9762937" cy="1904321"/>
      </dsp:txXfrm>
    </dsp:sp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Problem Statement</a:t>
          </a:r>
        </a:p>
      </dsp:txBody>
      <dsp:txXfrm>
        <a:off x="64397" y="73958"/>
        <a:ext cx="10339181" cy="1190381"/>
      </dsp:txXfrm>
    </dsp:sp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What is Saga?</a:t>
          </a:r>
        </a:p>
      </dsp:txBody>
      <dsp:txXfrm>
        <a:off x="64397" y="73958"/>
        <a:ext cx="10339181" cy="1190381"/>
      </dsp:txXfrm>
    </dsp:sp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</a:t>
          </a:r>
        </a:p>
      </dsp:txBody>
      <dsp:txXfrm>
        <a:off x="64397" y="73958"/>
        <a:ext cx="10339181" cy="1190381"/>
      </dsp:txXfrm>
    </dsp:sp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 patterns have - </a:t>
          </a:r>
        </a:p>
      </dsp:txBody>
      <dsp:txXfrm>
        <a:off x="64397" y="73958"/>
        <a:ext cx="10339181" cy="1190381"/>
      </dsp:txXfrm>
    </dsp:sp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Saga Implementation </a:t>
          </a:r>
        </a:p>
      </dsp:txBody>
      <dsp:txXfrm>
        <a:off x="64397" y="73958"/>
        <a:ext cx="10339181" cy="1190381"/>
      </dsp:txXfrm>
    </dsp:sp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76B0CF-D1AD-47F2-B61D-A56627D67ECE}">
      <dsp:nvSpPr>
        <dsp:cNvPr id="0" name=""/>
        <dsp:cNvSpPr/>
      </dsp:nvSpPr>
      <dsp:spPr>
        <a:xfrm>
          <a:off x="1380" y="447936"/>
          <a:ext cx="5382578" cy="322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i="0" kern="1200"/>
            <a:t>Choreography</a:t>
          </a:r>
          <a:endParaRPr lang="en-IN" sz="6500" kern="1200"/>
        </a:p>
      </dsp:txBody>
      <dsp:txXfrm>
        <a:off x="1380" y="447936"/>
        <a:ext cx="5382578" cy="3229547"/>
      </dsp:txXfrm>
    </dsp:sp>
    <dsp:sp modelId="{A0F308D6-D791-4C06-B473-602C278D4D00}">
      <dsp:nvSpPr>
        <dsp:cNvPr id="0" name=""/>
        <dsp:cNvSpPr/>
      </dsp:nvSpPr>
      <dsp:spPr>
        <a:xfrm>
          <a:off x="5922216" y="447936"/>
          <a:ext cx="5382578" cy="32295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Orchestration</a:t>
          </a:r>
          <a:endParaRPr lang="en-IN" sz="6500" kern="1200"/>
        </a:p>
      </dsp:txBody>
      <dsp:txXfrm>
        <a:off x="5922216" y="447936"/>
        <a:ext cx="5382578" cy="3229547"/>
      </dsp:txXfrm>
    </dsp:sp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Choreography</a:t>
          </a:r>
        </a:p>
      </dsp:txBody>
      <dsp:txXfrm>
        <a:off x="64397" y="73958"/>
        <a:ext cx="10339181" cy="11903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Orchestration</a:t>
          </a:r>
        </a:p>
      </dsp:txBody>
      <dsp:txXfrm>
        <a:off x="64397" y="73958"/>
        <a:ext cx="10339181" cy="1190381"/>
      </dsp:txXfrm>
    </dsp:sp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785161-1E4E-47AF-B6C3-0AA5BBF27B07}">
      <dsp:nvSpPr>
        <dsp:cNvPr id="0" name=""/>
        <dsp:cNvSpPr/>
      </dsp:nvSpPr>
      <dsp:spPr>
        <a:xfrm>
          <a:off x="0" y="9561"/>
          <a:ext cx="10467975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When to use saga?</a:t>
          </a:r>
        </a:p>
      </dsp:txBody>
      <dsp:txXfrm>
        <a:off x="64397" y="73958"/>
        <a:ext cx="10339181" cy="1190381"/>
      </dsp:txXfrm>
    </dsp:sp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Summary</a:t>
          </a:r>
        </a:p>
      </dsp:txBody>
      <dsp:txXfrm>
        <a:off x="61154" y="960003"/>
        <a:ext cx="8662462" cy="1084450"/>
      </dsp:txXfrm>
    </dsp:sp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512683"/>
          <a:ext cx="12082808" cy="141771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</a:t>
          </a:r>
          <a:r>
            <a:rPr lang="en-IN" sz="7200" kern="1200" dirty="0">
              <a:solidFill>
                <a:srgbClr val="FF0000"/>
              </a:solidFill>
            </a:rPr>
            <a:t> Summary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69207" y="1581890"/>
        <a:ext cx="11944394" cy="1279304"/>
      </dsp:txXfrm>
    </dsp:sp>
  </dsp:spTree>
</dsp:drawing>
</file>

<file path=ppt/diagrams/drawing1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Communication : Synchronous vs Asynchronous</a:t>
          </a:r>
        </a:p>
      </dsp:txBody>
      <dsp:txXfrm>
        <a:off x="61154" y="960003"/>
        <a:ext cx="8662462" cy="1084450"/>
      </dsp:txXfrm>
    </dsp:sp>
  </dsp:spTree>
</dsp:drawing>
</file>

<file path=ppt/diagrams/drawing1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0" kern="1200" dirty="0">
              <a:solidFill>
                <a:srgbClr val="FF0000"/>
              </a:solidFill>
            </a:rPr>
            <a:t>How Microservices </a:t>
          </a:r>
          <a:r>
            <a:rPr lang="en-IN" sz="6600" b="1" u="sng" kern="1200" dirty="0">
              <a:solidFill>
                <a:srgbClr val="FF0000"/>
              </a:solidFill>
            </a:rPr>
            <a:t>Communicate</a:t>
          </a:r>
          <a:r>
            <a:rPr lang="en-IN" sz="6600" b="0" kern="1200" dirty="0">
              <a:solidFill>
                <a:srgbClr val="FF0000"/>
              </a:solidFill>
            </a:rPr>
            <a:t> with Each Other??</a:t>
          </a:r>
        </a:p>
      </dsp:txBody>
      <dsp:txXfrm>
        <a:off x="103019" y="1269381"/>
        <a:ext cx="11885568" cy="1904321"/>
      </dsp:txXfrm>
    </dsp:sp>
  </dsp:spTree>
</dsp:drawing>
</file>

<file path=ppt/diagrams/drawing1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CCA9C-5950-4E78-B06B-ACB7F2D356E8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Challenges</a:t>
          </a:r>
        </a:p>
      </dsp:txBody>
      <dsp:txXfrm>
        <a:off x="64397" y="67590"/>
        <a:ext cx="10386806" cy="1190381"/>
      </dsp:txXfrm>
    </dsp:sp>
  </dsp:spTree>
</dsp:drawing>
</file>

<file path=ppt/diagrams/drawing1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50E2F-282C-40CB-ADC0-EEB37D9BC2F3}">
      <dsp:nvSpPr>
        <dsp:cNvPr id="0" name=""/>
        <dsp:cNvSpPr/>
      </dsp:nvSpPr>
      <dsp:spPr>
        <a:xfrm>
          <a:off x="0" y="816128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Continuous deployment is difficult</a:t>
          </a:r>
        </a:p>
      </dsp:txBody>
      <dsp:txXfrm>
        <a:off x="30442" y="846570"/>
        <a:ext cx="6639636" cy="562726"/>
      </dsp:txXfrm>
    </dsp:sp>
    <dsp:sp modelId="{2FC9F6FA-8C38-415A-A63D-BC8A11FB8AED}">
      <dsp:nvSpPr>
        <dsp:cNvPr id="0" name=""/>
        <dsp:cNvSpPr/>
      </dsp:nvSpPr>
      <dsp:spPr>
        <a:xfrm>
          <a:off x="0" y="151461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Difficult to scale when we have large code base</a:t>
          </a:r>
        </a:p>
      </dsp:txBody>
      <dsp:txXfrm>
        <a:off x="30442" y="1545061"/>
        <a:ext cx="6639636" cy="562726"/>
      </dsp:txXfrm>
    </dsp:sp>
    <dsp:sp modelId="{F6F85BDE-D2E0-442E-AD10-D7A4D392D629}">
      <dsp:nvSpPr>
        <dsp:cNvPr id="0" name=""/>
        <dsp:cNvSpPr/>
      </dsp:nvSpPr>
      <dsp:spPr>
        <a:xfrm>
          <a:off x="0" y="221310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High coupling between modules</a:t>
          </a:r>
        </a:p>
      </dsp:txBody>
      <dsp:txXfrm>
        <a:off x="30442" y="2243551"/>
        <a:ext cx="6639636" cy="562726"/>
      </dsp:txXfrm>
    </dsp:sp>
    <dsp:sp modelId="{850B7749-E76C-41E9-9FD4-5E18ED5B0626}">
      <dsp:nvSpPr>
        <dsp:cNvPr id="0" name=""/>
        <dsp:cNvSpPr/>
      </dsp:nvSpPr>
      <dsp:spPr>
        <a:xfrm>
          <a:off x="0" y="2911599"/>
          <a:ext cx="6700520" cy="62361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Reliability and availability problem</a:t>
          </a:r>
        </a:p>
      </dsp:txBody>
      <dsp:txXfrm>
        <a:off x="30442" y="2942041"/>
        <a:ext cx="6639636" cy="562726"/>
      </dsp:txXfrm>
    </dsp:sp>
  </dsp:spTree>
</dsp:drawing>
</file>

<file path=ppt/diagrams/drawing1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228" y="901337"/>
          <a:ext cx="8778313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Synchronous </a:t>
          </a:r>
          <a:r>
            <a:rPr lang="en-IN" sz="2800" kern="1200" dirty="0"/>
            <a:t>vs</a:t>
          </a:r>
          <a:r>
            <a:rPr lang="en-IN" sz="5000" kern="1200" dirty="0"/>
            <a:t> Asynchronous</a:t>
          </a:r>
        </a:p>
      </dsp:txBody>
      <dsp:txXfrm>
        <a:off x="61894" y="960003"/>
        <a:ext cx="8660981" cy="1084450"/>
      </dsp:txXfrm>
    </dsp:sp>
  </dsp:spTree>
</dsp:drawing>
</file>

<file path=ppt/diagrams/drawing1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>
              <a:solidFill>
                <a:srgbClr val="FF0000"/>
              </a:solidFill>
            </a:rPr>
            <a:t>Synchronous vs Asynchronous </a:t>
          </a:r>
          <a:r>
            <a:rPr lang="en-IN" sz="6600" kern="1200" dirty="0"/>
            <a:t>Communication</a:t>
          </a:r>
          <a:endParaRPr lang="en-IN" sz="6600" b="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1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1651796" y="901337"/>
          <a:ext cx="5481177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All about HTTP</a:t>
          </a:r>
        </a:p>
      </dsp:txBody>
      <dsp:txXfrm>
        <a:off x="1710462" y="960003"/>
        <a:ext cx="5363845" cy="1084450"/>
      </dsp:txXfrm>
    </dsp:sp>
  </dsp:spTree>
</dsp:drawing>
</file>

<file path=ppt/diagrams/drawing1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0" kern="1200" dirty="0">
              <a:solidFill>
                <a:srgbClr val="FF0000"/>
              </a:solidFill>
            </a:rPr>
            <a:t>How to setup Synchronous Communication among microservices? </a:t>
          </a:r>
          <a:r>
            <a:rPr lang="en-IN" sz="8800" b="1" u="sng" kern="1200" dirty="0">
              <a:solidFill>
                <a:srgbClr val="002060"/>
              </a:solidFill>
            </a:rPr>
            <a:t>HTTP</a:t>
          </a:r>
          <a:endParaRPr lang="en-IN" sz="4800" b="1" u="sng" kern="1200" dirty="0">
            <a:solidFill>
              <a:srgbClr val="00206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1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0FDDD-2A75-4669-B043-46806CF457E9}">
      <dsp:nvSpPr>
        <dsp:cNvPr id="0" name=""/>
        <dsp:cNvSpPr/>
      </dsp:nvSpPr>
      <dsp:spPr>
        <a:xfrm>
          <a:off x="0" y="15186"/>
          <a:ext cx="10515600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/>
            <a:t>HTTP : Hyper Text Transfer Protocol</a:t>
          </a:r>
        </a:p>
      </dsp:txBody>
      <dsp:txXfrm>
        <a:off x="63226" y="78412"/>
        <a:ext cx="10389148" cy="1168738"/>
      </dsp:txXfrm>
    </dsp:sp>
  </dsp:spTree>
</dsp:drawing>
</file>

<file path=ppt/diagrams/drawing1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88F67-8156-4694-80E2-D3B48942BBC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Http Request Format</a:t>
          </a:r>
        </a:p>
      </dsp:txBody>
      <dsp:txXfrm>
        <a:off x="64397" y="67590"/>
        <a:ext cx="10386806" cy="1190381"/>
      </dsp:txXfrm>
    </dsp:sp>
  </dsp:spTree>
</dsp:drawing>
</file>

<file path=ppt/diagrams/drawing1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085EF-FDC9-4C01-8147-311A5F08AE7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Http Response Format</a:t>
          </a:r>
        </a:p>
      </dsp:txBody>
      <dsp:txXfrm>
        <a:off x="64397" y="67590"/>
        <a:ext cx="10386806" cy="1190381"/>
      </dsp:txXfrm>
    </dsp:sp>
  </dsp:spTree>
</dsp:drawing>
</file>

<file path=ppt/diagrams/drawing1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72D0A-8CC2-4657-92CE-04BC1D444402}">
      <dsp:nvSpPr>
        <dsp:cNvPr id="0" name=""/>
        <dsp:cNvSpPr/>
      </dsp:nvSpPr>
      <dsp:spPr>
        <a:xfrm>
          <a:off x="0" y="63156"/>
          <a:ext cx="10515600" cy="1199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/>
            <a:t>REST – Representational State Transfer</a:t>
          </a:r>
        </a:p>
      </dsp:txBody>
      <dsp:txXfrm>
        <a:off x="58543" y="121699"/>
        <a:ext cx="10398514" cy="1082164"/>
      </dsp:txXfrm>
    </dsp:sp>
  </dsp:spTree>
</dsp:drawing>
</file>

<file path=ppt/diagrams/drawing1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What’s the solution then??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47960" y="127641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1562" y="901337"/>
          <a:ext cx="8781646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Message based communication</a:t>
          </a:r>
        </a:p>
      </dsp:txBody>
      <dsp:txXfrm>
        <a:off x="60228" y="960003"/>
        <a:ext cx="8664314" cy="1084450"/>
      </dsp:txXfrm>
    </dsp:sp>
  </dsp:spTree>
</dsp:drawing>
</file>

<file path=ppt/diagrams/drawing1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358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b="0" kern="1200" dirty="0">
              <a:solidFill>
                <a:srgbClr val="FF0000"/>
              </a:solidFill>
            </a:rPr>
            <a:t>How to setup Asynchronous communication</a:t>
          </a:r>
          <a:r>
            <a:rPr lang="en-IN" sz="4400" b="1" kern="1200" dirty="0">
              <a:solidFill>
                <a:srgbClr val="FF0000"/>
              </a:solidFill>
            </a:rPr>
            <a:t> : 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b="1" kern="1200" dirty="0">
              <a:solidFill>
                <a:srgbClr val="FF0000"/>
              </a:solidFill>
            </a:rPr>
            <a:t>Message Based</a:t>
          </a:r>
          <a:endParaRPr lang="en-IN" sz="6600" b="1" u="sng" kern="1200" dirty="0">
            <a:solidFill>
              <a:srgbClr val="FF0000"/>
            </a:solidFill>
          </a:endParaRPr>
        </a:p>
      </dsp:txBody>
      <dsp:txXfrm>
        <a:off x="103019" y="1269381"/>
        <a:ext cx="11887548" cy="1904321"/>
      </dsp:txXfrm>
    </dsp:sp>
  </dsp:spTree>
</dsp:drawing>
</file>

<file path=ppt/diagrams/drawing1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FD510-6E05-4F11-889A-B044A02D9AA9}">
      <dsp:nvSpPr>
        <dsp:cNvPr id="0" name=""/>
        <dsp:cNvSpPr/>
      </dsp:nvSpPr>
      <dsp:spPr>
        <a:xfrm>
          <a:off x="0" y="255036"/>
          <a:ext cx="10515600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/>
            <a:t>Different approaches for message based communication</a:t>
          </a:r>
        </a:p>
      </dsp:txBody>
      <dsp:txXfrm>
        <a:off x="39809" y="294845"/>
        <a:ext cx="10435982" cy="735872"/>
      </dsp:txXfrm>
    </dsp:sp>
  </dsp:spTree>
</dsp:drawing>
</file>

<file path=ppt/diagrams/drawing1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D305D-AEA3-406D-BF9D-42279FFE152A}">
      <dsp:nvSpPr>
        <dsp:cNvPr id="0" name=""/>
        <dsp:cNvSpPr/>
      </dsp:nvSpPr>
      <dsp:spPr>
        <a:xfrm>
          <a:off x="847963" y="0"/>
          <a:ext cx="9610247" cy="550545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80A62-3E43-48F4-A766-6805411CDB1E}">
      <dsp:nvSpPr>
        <dsp:cNvPr id="0" name=""/>
        <dsp:cNvSpPr/>
      </dsp:nvSpPr>
      <dsp:spPr>
        <a:xfrm>
          <a:off x="494645" y="1651634"/>
          <a:ext cx="10316883" cy="22021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How to implement the messaging based communication??</a:t>
          </a:r>
        </a:p>
      </dsp:txBody>
      <dsp:txXfrm>
        <a:off x="602147" y="1759136"/>
        <a:ext cx="10101879" cy="1987176"/>
      </dsp:txXfrm>
    </dsp:sp>
  </dsp:spTree>
</dsp:drawing>
</file>

<file path=ppt/diagrams/drawing1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737690" y="901337"/>
          <a:ext cx="3309390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 err="1"/>
            <a:t>GraphQL</a:t>
          </a:r>
          <a:endParaRPr lang="en-IN" sz="4000" kern="1200" dirty="0"/>
        </a:p>
      </dsp:txBody>
      <dsp:txXfrm>
        <a:off x="2796356" y="960003"/>
        <a:ext cx="3192058" cy="1084450"/>
      </dsp:txXfrm>
    </dsp:sp>
  </dsp:spTree>
</dsp:drawing>
</file>

<file path=ppt/diagrams/drawing1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153820" y="1166362"/>
          <a:ext cx="773928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0" kern="1200" dirty="0">
              <a:solidFill>
                <a:srgbClr val="FF0000"/>
              </a:solidFill>
            </a:rPr>
            <a:t>What is </a:t>
          </a:r>
          <a:r>
            <a:rPr lang="en-IN" sz="6000" b="1" kern="1200" dirty="0" err="1"/>
            <a:t>GraphQL</a:t>
          </a:r>
          <a:r>
            <a:rPr lang="en-IN" sz="6000" b="1" kern="1200" dirty="0"/>
            <a:t>?</a:t>
          </a:r>
          <a:endParaRPr lang="en-IN" sz="4800" b="1" u="sng" kern="1200" dirty="0">
            <a:solidFill>
              <a:srgbClr val="002060"/>
            </a:solidFill>
          </a:endParaRPr>
        </a:p>
      </dsp:txBody>
      <dsp:txXfrm>
        <a:off x="2256839" y="1269381"/>
        <a:ext cx="7533247" cy="1904321"/>
      </dsp:txXfrm>
    </dsp:sp>
  </dsp:spTree>
</dsp:drawing>
</file>

<file path=ppt/diagrams/drawing1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96905-FA94-4A82-AEB6-50DBEAEBC221}">
      <dsp:nvSpPr>
        <dsp:cNvPr id="0" name=""/>
        <dsp:cNvSpPr/>
      </dsp:nvSpPr>
      <dsp:spPr>
        <a:xfrm>
          <a:off x="0" y="523043"/>
          <a:ext cx="10515600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Overfetching</a:t>
          </a:r>
        </a:p>
      </dsp:txBody>
      <dsp:txXfrm>
        <a:off x="76105" y="599148"/>
        <a:ext cx="10363390" cy="1406815"/>
      </dsp:txXfrm>
    </dsp:sp>
    <dsp:sp modelId="{8EB3F3E8-1D6E-4C01-8DF5-13402C95C9F2}">
      <dsp:nvSpPr>
        <dsp:cNvPr id="0" name=""/>
        <dsp:cNvSpPr/>
      </dsp:nvSpPr>
      <dsp:spPr>
        <a:xfrm>
          <a:off x="0" y="2269269"/>
          <a:ext cx="10515600" cy="15590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Underfetching</a:t>
          </a:r>
        </a:p>
      </dsp:txBody>
      <dsp:txXfrm>
        <a:off x="76105" y="2345374"/>
        <a:ext cx="10363390" cy="1406815"/>
      </dsp:txXfrm>
    </dsp:sp>
  </dsp:spTree>
</dsp:drawing>
</file>

<file path=ppt/diagrams/drawing1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68A2A-2A9C-4A25-8191-5735F99F37AB}">
      <dsp:nvSpPr>
        <dsp:cNvPr id="0" name=""/>
        <dsp:cNvSpPr/>
      </dsp:nvSpPr>
      <dsp:spPr>
        <a:xfrm>
          <a:off x="0" y="345519"/>
          <a:ext cx="10515600" cy="8394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GraphQL is the better REST</a:t>
          </a:r>
        </a:p>
      </dsp:txBody>
      <dsp:txXfrm>
        <a:off x="40980" y="386499"/>
        <a:ext cx="10433640" cy="757514"/>
      </dsp:txXfrm>
    </dsp:sp>
    <dsp:sp modelId="{E8EEDDDB-3F4B-4CDA-A806-39007A8DDD19}">
      <dsp:nvSpPr>
        <dsp:cNvPr id="0" name=""/>
        <dsp:cNvSpPr/>
      </dsp:nvSpPr>
      <dsp:spPr>
        <a:xfrm>
          <a:off x="0" y="1285794"/>
          <a:ext cx="10515600" cy="839474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Query language for your API</a:t>
          </a:r>
        </a:p>
      </dsp:txBody>
      <dsp:txXfrm>
        <a:off x="40980" y="1326774"/>
        <a:ext cx="10433640" cy="757514"/>
      </dsp:txXfrm>
    </dsp:sp>
    <dsp:sp modelId="{8F504747-E0C4-4E02-B3C3-12AF5B894150}">
      <dsp:nvSpPr>
        <dsp:cNvPr id="0" name=""/>
        <dsp:cNvSpPr/>
      </dsp:nvSpPr>
      <dsp:spPr>
        <a:xfrm>
          <a:off x="0" y="2226069"/>
          <a:ext cx="10515600" cy="839474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Strong type system to define the capabilities of the API</a:t>
          </a:r>
        </a:p>
      </dsp:txBody>
      <dsp:txXfrm>
        <a:off x="40980" y="2267049"/>
        <a:ext cx="10433640" cy="757514"/>
      </dsp:txXfrm>
    </dsp:sp>
    <dsp:sp modelId="{A277457F-A5B6-43A7-8AC1-1E0D9E4B7D08}">
      <dsp:nvSpPr>
        <dsp:cNvPr id="0" name=""/>
        <dsp:cNvSpPr/>
      </dsp:nvSpPr>
      <dsp:spPr>
        <a:xfrm>
          <a:off x="0" y="3166343"/>
          <a:ext cx="10515600" cy="839474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An schema serves as contract between client and server</a:t>
          </a:r>
        </a:p>
      </dsp:txBody>
      <dsp:txXfrm>
        <a:off x="40980" y="3207323"/>
        <a:ext cx="10433640" cy="757514"/>
      </dsp:txXfrm>
    </dsp:sp>
  </dsp:spTree>
</dsp:drawing>
</file>

<file path=ppt/diagrams/drawing1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005878-009E-422B-AE1B-57D7576DCBF9}">
      <dsp:nvSpPr>
        <dsp:cNvPr id="0" name=""/>
        <dsp:cNvSpPr/>
      </dsp:nvSpPr>
      <dsp:spPr>
        <a:xfrm>
          <a:off x="788669" y="0"/>
          <a:ext cx="8938260" cy="556169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4A1D8-1D17-4A3D-9E15-D743EE40F659}">
      <dsp:nvSpPr>
        <dsp:cNvPr id="0" name=""/>
        <dsp:cNvSpPr/>
      </dsp:nvSpPr>
      <dsp:spPr>
        <a:xfrm>
          <a:off x="1955244" y="1668507"/>
          <a:ext cx="6605111" cy="22246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0" tIns="304800" rIns="304800" bIns="304800" numCol="1" spcCol="1270" anchor="ctr" anchorCtr="0">
          <a:noAutofit/>
        </a:bodyPr>
        <a:lstStyle/>
        <a:p>
          <a:pPr marL="0" lvl="0" indent="0" algn="ctr" defTabSz="3556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/>
            <a:t>Microservices</a:t>
          </a:r>
        </a:p>
      </dsp:txBody>
      <dsp:txXfrm>
        <a:off x="2063844" y="1777107"/>
        <a:ext cx="6387911" cy="2007476"/>
      </dsp:txXfrm>
    </dsp:sp>
  </dsp:spTree>
</dsp:drawing>
</file>

<file path=ppt/diagrams/drawing1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683" y="901337"/>
          <a:ext cx="877740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 err="1"/>
            <a:t>Microserivces</a:t>
          </a:r>
          <a:r>
            <a:rPr lang="en-IN" sz="3200" kern="1200" dirty="0"/>
            <a:t> Communication patterns: Summary</a:t>
          </a:r>
        </a:p>
      </dsp:txBody>
      <dsp:txXfrm>
        <a:off x="62349" y="960003"/>
        <a:ext cx="8660072" cy="1084450"/>
      </dsp:txXfrm>
    </dsp:sp>
  </dsp:spTree>
</dsp:drawing>
</file>

<file path=ppt/diagrams/drawing1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61337" y="1166362"/>
          <a:ext cx="1144742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 err="1"/>
            <a:t>Microserivces</a:t>
          </a:r>
          <a:r>
            <a:rPr lang="en-IN" sz="4800" kern="1200" dirty="0"/>
            <a:t> Communication Patterns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b="1" kern="1200" dirty="0">
              <a:solidFill>
                <a:srgbClr val="FF0000"/>
              </a:solidFill>
            </a:rPr>
            <a:t>Summary</a:t>
          </a:r>
          <a:endParaRPr lang="en-IN" sz="6000" b="1" u="sng" kern="1200" dirty="0">
            <a:solidFill>
              <a:srgbClr val="FF0000"/>
            </a:solidFill>
          </a:endParaRPr>
        </a:p>
      </dsp:txBody>
      <dsp:txXfrm>
        <a:off x="364356" y="1269381"/>
        <a:ext cx="11241386" cy="1904321"/>
      </dsp:txXfrm>
    </dsp:sp>
  </dsp:spTree>
</dsp:drawing>
</file>

<file path=ppt/diagrams/drawing1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094" y="901337"/>
          <a:ext cx="8778582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Integration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API gateway</a:t>
          </a:r>
        </a:p>
      </dsp:txBody>
      <dsp:txXfrm>
        <a:off x="61760" y="960003"/>
        <a:ext cx="8661250" cy="1084450"/>
      </dsp:txXfrm>
    </dsp:sp>
  </dsp:spTree>
</dsp:drawing>
</file>

<file path=ppt/diagrams/drawing1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709673" y="1166362"/>
          <a:ext cx="1056035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Integration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b="1" kern="1200" dirty="0">
              <a:solidFill>
                <a:srgbClr val="FF0000"/>
              </a:solidFill>
            </a:rPr>
            <a:t>API Gateway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812692" y="1269381"/>
        <a:ext cx="10354316" cy="1904321"/>
      </dsp:txXfrm>
    </dsp:sp>
  </dsp:spTree>
</dsp:drawing>
</file>

<file path=ppt/diagrams/drawing1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5BAEF-6600-448C-B578-C65892A0DCB3}">
      <dsp:nvSpPr>
        <dsp:cNvPr id="0" name=""/>
        <dsp:cNvSpPr/>
      </dsp:nvSpPr>
      <dsp:spPr>
        <a:xfrm>
          <a:off x="914399" y="0"/>
          <a:ext cx="10363200" cy="6858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9C953-3BEF-4978-9654-2CD4C03CF717}">
      <dsp:nvSpPr>
        <dsp:cNvPr id="0" name=""/>
        <dsp:cNvSpPr/>
      </dsp:nvSpPr>
      <dsp:spPr>
        <a:xfrm>
          <a:off x="1066800" y="2057400"/>
          <a:ext cx="10058399" cy="274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How do the </a:t>
          </a:r>
          <a:r>
            <a:rPr lang="en-IN" sz="5000" b="1" kern="1200" dirty="0">
              <a:solidFill>
                <a:srgbClr val="FF0000"/>
              </a:solidFill>
            </a:rPr>
            <a:t>clients</a:t>
          </a:r>
          <a:r>
            <a:rPr lang="en-IN" sz="5000" kern="1200" dirty="0"/>
            <a:t> of microservices based application </a:t>
          </a:r>
          <a:r>
            <a:rPr lang="en-IN" sz="5000" b="1" kern="1200" dirty="0">
              <a:solidFill>
                <a:srgbClr val="FF0000"/>
              </a:solidFill>
            </a:rPr>
            <a:t>access</a:t>
          </a:r>
          <a:r>
            <a:rPr lang="en-IN" sz="5000" kern="1200" dirty="0"/>
            <a:t> the </a:t>
          </a:r>
          <a:r>
            <a:rPr lang="en-IN" sz="5000" b="1" kern="1200" dirty="0">
              <a:solidFill>
                <a:srgbClr val="FF0000"/>
              </a:solidFill>
            </a:rPr>
            <a:t>individual microservice</a:t>
          </a:r>
          <a:r>
            <a:rPr lang="en-IN" sz="5000" kern="1200" dirty="0"/>
            <a:t>??</a:t>
          </a:r>
        </a:p>
      </dsp:txBody>
      <dsp:txXfrm>
        <a:off x="1200712" y="2191312"/>
        <a:ext cx="9790575" cy="2475376"/>
      </dsp:txXfrm>
    </dsp:sp>
  </dsp:spTree>
</dsp:drawing>
</file>

<file path=ppt/diagrams/drawing1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961FC-D73A-40CF-A115-2F016EB3021B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API Gateway</a:t>
          </a:r>
        </a:p>
      </dsp:txBody>
      <dsp:txXfrm>
        <a:off x="64397" y="67590"/>
        <a:ext cx="10386806" cy="1190381"/>
      </dsp:txXfrm>
    </dsp:sp>
  </dsp:spTree>
</dsp:drawing>
</file>

<file path=ppt/diagrams/drawing1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AD021-AF22-45E4-B8D6-37EFDF065C02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Implementations</a:t>
          </a:r>
        </a:p>
      </dsp:txBody>
      <dsp:txXfrm>
        <a:off x="64397" y="67590"/>
        <a:ext cx="10386806" cy="1190381"/>
      </dsp:txXfrm>
    </dsp:sp>
  </dsp:spTree>
</dsp:drawing>
</file>

<file path=ppt/diagrams/drawing1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094" y="901337"/>
          <a:ext cx="8778582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Integration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Aggregator</a:t>
          </a:r>
        </a:p>
      </dsp:txBody>
      <dsp:txXfrm>
        <a:off x="61760" y="960003"/>
        <a:ext cx="8661250" cy="10844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68571"/>
          <a:ext cx="6672554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/>
            <a:t>Microservices : Positive aspects</a:t>
          </a:r>
        </a:p>
      </dsp:txBody>
      <dsp:txXfrm>
        <a:off x="44492" y="113063"/>
        <a:ext cx="6583570" cy="822446"/>
      </dsp:txXfrm>
    </dsp:sp>
  </dsp:spTree>
</dsp:drawing>
</file>

<file path=ppt/diagrams/drawing1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709673" y="1166362"/>
          <a:ext cx="1056035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Integration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b="1" kern="1200" dirty="0">
              <a:solidFill>
                <a:srgbClr val="FF0000"/>
              </a:solidFill>
            </a:rPr>
            <a:t>Aggregator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812692" y="1269381"/>
        <a:ext cx="10354316" cy="1904321"/>
      </dsp:txXfrm>
    </dsp:sp>
  </dsp:spTree>
</dsp:drawing>
</file>

<file path=ppt/diagrams/drawing1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AD021-AF22-45E4-B8D6-37EFDF065C02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What is aggregator pattern</a:t>
          </a:r>
        </a:p>
      </dsp:txBody>
      <dsp:txXfrm>
        <a:off x="64397" y="67590"/>
        <a:ext cx="10386806" cy="1190381"/>
      </dsp:txXfrm>
    </dsp:sp>
  </dsp:spTree>
</dsp:drawing>
</file>

<file path=ppt/diagrams/drawing1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131CC-B367-4AFC-9CE5-E5F8F756481C}">
      <dsp:nvSpPr>
        <dsp:cNvPr id="0" name=""/>
        <dsp:cNvSpPr/>
      </dsp:nvSpPr>
      <dsp:spPr>
        <a:xfrm>
          <a:off x="5112748" y="1658197"/>
          <a:ext cx="1595567" cy="75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71"/>
              </a:lnTo>
              <a:lnTo>
                <a:pt x="1595567" y="517471"/>
              </a:lnTo>
              <a:lnTo>
                <a:pt x="1595567" y="75934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FFA9AC-17FB-4855-83F2-F00D45C7B750}">
      <dsp:nvSpPr>
        <dsp:cNvPr id="0" name=""/>
        <dsp:cNvSpPr/>
      </dsp:nvSpPr>
      <dsp:spPr>
        <a:xfrm>
          <a:off x="3517180" y="1658197"/>
          <a:ext cx="1595567" cy="759345"/>
        </a:xfrm>
        <a:custGeom>
          <a:avLst/>
          <a:gdLst/>
          <a:ahLst/>
          <a:cxnLst/>
          <a:rect l="0" t="0" r="0" b="0"/>
          <a:pathLst>
            <a:path>
              <a:moveTo>
                <a:pt x="1595567" y="0"/>
              </a:moveTo>
              <a:lnTo>
                <a:pt x="1595567" y="517471"/>
              </a:lnTo>
              <a:lnTo>
                <a:pt x="0" y="517471"/>
              </a:lnTo>
              <a:lnTo>
                <a:pt x="0" y="75934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22F02-C7D4-4B7B-B328-FCD6FB072CDA}">
      <dsp:nvSpPr>
        <dsp:cNvPr id="0" name=""/>
        <dsp:cNvSpPr/>
      </dsp:nvSpPr>
      <dsp:spPr>
        <a:xfrm>
          <a:off x="3807283" y="257"/>
          <a:ext cx="2610929" cy="16579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E384E-0257-40E3-A1E9-C64500551133}">
      <dsp:nvSpPr>
        <dsp:cNvPr id="0" name=""/>
        <dsp:cNvSpPr/>
      </dsp:nvSpPr>
      <dsp:spPr>
        <a:xfrm>
          <a:off x="4097387" y="275855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Aggregator Pattern</a:t>
          </a:r>
        </a:p>
      </dsp:txBody>
      <dsp:txXfrm>
        <a:off x="4145946" y="324414"/>
        <a:ext cx="2513811" cy="1560821"/>
      </dsp:txXfrm>
    </dsp:sp>
    <dsp:sp modelId="{EEA4A612-F3B0-4A17-905F-4C3CD2220B1E}">
      <dsp:nvSpPr>
        <dsp:cNvPr id="0" name=""/>
        <dsp:cNvSpPr/>
      </dsp:nvSpPr>
      <dsp:spPr>
        <a:xfrm>
          <a:off x="2211716" y="2417542"/>
          <a:ext cx="2610929" cy="16579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CD8F5-6E29-40CF-B114-97B2C32421BC}">
      <dsp:nvSpPr>
        <dsp:cNvPr id="0" name=""/>
        <dsp:cNvSpPr/>
      </dsp:nvSpPr>
      <dsp:spPr>
        <a:xfrm>
          <a:off x="2501819" y="2693140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Branch Pattern</a:t>
          </a:r>
        </a:p>
      </dsp:txBody>
      <dsp:txXfrm>
        <a:off x="2550378" y="2741699"/>
        <a:ext cx="2513811" cy="1560821"/>
      </dsp:txXfrm>
    </dsp:sp>
    <dsp:sp modelId="{B620EF2D-5577-4750-B111-45FC9B0DFC51}">
      <dsp:nvSpPr>
        <dsp:cNvPr id="0" name=""/>
        <dsp:cNvSpPr/>
      </dsp:nvSpPr>
      <dsp:spPr>
        <a:xfrm>
          <a:off x="5402851" y="2417542"/>
          <a:ext cx="2610929" cy="165793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9E625-9FF6-40CE-8A81-3D7B6AD446CB}">
      <dsp:nvSpPr>
        <dsp:cNvPr id="0" name=""/>
        <dsp:cNvSpPr/>
      </dsp:nvSpPr>
      <dsp:spPr>
        <a:xfrm>
          <a:off x="5692954" y="2693140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/>
            <a:t>Chained Pattern</a:t>
          </a:r>
        </a:p>
      </dsp:txBody>
      <dsp:txXfrm>
        <a:off x="5741513" y="2741699"/>
        <a:ext cx="2513811" cy="1560821"/>
      </dsp:txXfrm>
    </dsp:sp>
  </dsp:spTree>
</dsp:drawing>
</file>

<file path=ppt/diagrams/drawing1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094" y="901337"/>
          <a:ext cx="8778582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Integration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Client Side UI Composition</a:t>
          </a:r>
        </a:p>
      </dsp:txBody>
      <dsp:txXfrm>
        <a:off x="61760" y="960003"/>
        <a:ext cx="8661250" cy="1084450"/>
      </dsp:txXfrm>
    </dsp:sp>
  </dsp:spTree>
</dsp:drawing>
</file>

<file path=ppt/diagrams/drawing1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3880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Integration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b="1" kern="1200" dirty="0">
              <a:solidFill>
                <a:srgbClr val="FF0000"/>
              </a:solidFill>
            </a:rPr>
            <a:t>Client Side UI Composition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103019" y="1269381"/>
        <a:ext cx="11832766" cy="1904321"/>
      </dsp:txXfrm>
    </dsp:sp>
  </dsp:spTree>
</dsp:drawing>
</file>

<file path=ppt/diagrams/drawing1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B68DF-4C26-45CE-B084-B4465AE41AF2}">
      <dsp:nvSpPr>
        <dsp:cNvPr id="0" name=""/>
        <dsp:cNvSpPr/>
      </dsp:nvSpPr>
      <dsp:spPr>
        <a:xfrm>
          <a:off x="0" y="44063"/>
          <a:ext cx="7058025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Evolution of UI with Microservices</a:t>
          </a:r>
        </a:p>
      </dsp:txBody>
      <dsp:txXfrm>
        <a:off x="43321" y="87384"/>
        <a:ext cx="6971383" cy="800803"/>
      </dsp:txXfrm>
    </dsp:sp>
  </dsp:spTree>
</dsp:drawing>
</file>

<file path=ppt/diagrams/drawing1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908" y="901337"/>
          <a:ext cx="8778953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 err="1"/>
            <a:t>Microserivces</a:t>
          </a:r>
          <a:r>
            <a:rPr lang="en-IN" sz="3200" kern="1200" dirty="0"/>
            <a:t> Integration patterns: Summary</a:t>
          </a:r>
        </a:p>
      </dsp:txBody>
      <dsp:txXfrm>
        <a:off x="61574" y="960003"/>
        <a:ext cx="8661621" cy="1084450"/>
      </dsp:txXfrm>
    </dsp:sp>
  </dsp:spTree>
</dsp:drawing>
</file>

<file path=ppt/diagrams/drawing1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859119" y="1166362"/>
          <a:ext cx="1026466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 err="1"/>
            <a:t>Microserivces</a:t>
          </a:r>
          <a:r>
            <a:rPr lang="en-IN" sz="4800" kern="1200" dirty="0"/>
            <a:t> Integration Patterns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b="1" kern="1200" dirty="0">
              <a:solidFill>
                <a:srgbClr val="FF0000"/>
              </a:solidFill>
            </a:rPr>
            <a:t>Summary</a:t>
          </a:r>
          <a:endParaRPr lang="en-IN" sz="6000" b="1" u="sng" kern="1200" dirty="0">
            <a:solidFill>
              <a:srgbClr val="FF0000"/>
            </a:solidFill>
          </a:endParaRPr>
        </a:p>
      </dsp:txBody>
      <dsp:txXfrm>
        <a:off x="962138" y="1269381"/>
        <a:ext cx="10058627" cy="190432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2899"/>
          <a:ext cx="6331856" cy="4387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Domain expertise</a:t>
          </a:r>
        </a:p>
      </dsp:txBody>
      <dsp:txXfrm>
        <a:off x="21420" y="24319"/>
        <a:ext cx="6289016" cy="395952"/>
      </dsp:txXfrm>
    </dsp:sp>
    <dsp:sp modelId="{D001D36F-5ABB-4C6E-A000-4FCCD9C3375D}">
      <dsp:nvSpPr>
        <dsp:cNvPr id="0" name=""/>
        <dsp:cNvSpPr/>
      </dsp:nvSpPr>
      <dsp:spPr>
        <a:xfrm>
          <a:off x="0" y="450973"/>
          <a:ext cx="6331856" cy="438792"/>
        </a:xfrm>
        <a:prstGeom prst="roundRect">
          <a:avLst/>
        </a:prstGeom>
        <a:solidFill>
          <a:schemeClr val="accent5">
            <a:hueOff val="-675854"/>
            <a:satOff val="-1742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Easy and quick to scale – on demand</a:t>
          </a:r>
        </a:p>
      </dsp:txBody>
      <dsp:txXfrm>
        <a:off x="21420" y="472393"/>
        <a:ext cx="6289016" cy="395952"/>
      </dsp:txXfrm>
    </dsp:sp>
    <dsp:sp modelId="{1538B6C2-CBA4-4CD7-AA0C-F1B8996FD1E6}">
      <dsp:nvSpPr>
        <dsp:cNvPr id="0" name=""/>
        <dsp:cNvSpPr/>
      </dsp:nvSpPr>
      <dsp:spPr>
        <a:xfrm>
          <a:off x="0" y="899047"/>
          <a:ext cx="6331856" cy="438792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Isolated decision making</a:t>
          </a:r>
        </a:p>
      </dsp:txBody>
      <dsp:txXfrm>
        <a:off x="21420" y="920467"/>
        <a:ext cx="6289016" cy="395952"/>
      </dsp:txXfrm>
    </dsp:sp>
    <dsp:sp modelId="{AA6E315B-0CAB-4B77-880D-070E63E5B517}">
      <dsp:nvSpPr>
        <dsp:cNvPr id="0" name=""/>
        <dsp:cNvSpPr/>
      </dsp:nvSpPr>
      <dsp:spPr>
        <a:xfrm>
          <a:off x="0" y="1347121"/>
          <a:ext cx="6331856" cy="438792"/>
        </a:xfrm>
        <a:prstGeom prst="roundRect">
          <a:avLst/>
        </a:prstGeom>
        <a:solidFill>
          <a:schemeClr val="accent5">
            <a:hueOff val="-2027563"/>
            <a:satOff val="-5226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Self Organisation</a:t>
          </a:r>
        </a:p>
      </dsp:txBody>
      <dsp:txXfrm>
        <a:off x="21420" y="1368541"/>
        <a:ext cx="6289016" cy="395952"/>
      </dsp:txXfrm>
    </dsp:sp>
    <dsp:sp modelId="{AA538003-ACE5-427F-8C03-E47078C60368}">
      <dsp:nvSpPr>
        <dsp:cNvPr id="0" name=""/>
        <dsp:cNvSpPr/>
      </dsp:nvSpPr>
      <dsp:spPr>
        <a:xfrm>
          <a:off x="0" y="1795195"/>
          <a:ext cx="6331856" cy="438792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Quick response to change</a:t>
          </a:r>
        </a:p>
      </dsp:txBody>
      <dsp:txXfrm>
        <a:off x="21420" y="1816615"/>
        <a:ext cx="6289016" cy="395952"/>
      </dsp:txXfrm>
    </dsp:sp>
    <dsp:sp modelId="{997C2473-F8AD-4044-85A0-BB62A769B857}">
      <dsp:nvSpPr>
        <dsp:cNvPr id="0" name=""/>
        <dsp:cNvSpPr/>
      </dsp:nvSpPr>
      <dsp:spPr>
        <a:xfrm>
          <a:off x="0" y="2243269"/>
          <a:ext cx="6331856" cy="43879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Increase uptime</a:t>
          </a:r>
        </a:p>
      </dsp:txBody>
      <dsp:txXfrm>
        <a:off x="21420" y="2264689"/>
        <a:ext cx="6289016" cy="395952"/>
      </dsp:txXfrm>
    </dsp:sp>
    <dsp:sp modelId="{152B0341-E05D-4A02-8835-BA8CB01E5710}">
      <dsp:nvSpPr>
        <dsp:cNvPr id="0" name=""/>
        <dsp:cNvSpPr/>
      </dsp:nvSpPr>
      <dsp:spPr>
        <a:xfrm>
          <a:off x="0" y="2691343"/>
          <a:ext cx="6331856" cy="438792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Can experiment with any tech</a:t>
          </a:r>
        </a:p>
      </dsp:txBody>
      <dsp:txXfrm>
        <a:off x="21420" y="2712763"/>
        <a:ext cx="6289016" cy="395952"/>
      </dsp:txXfrm>
    </dsp:sp>
    <dsp:sp modelId="{936B133F-343A-4FE1-9915-3FF79E39CD21}">
      <dsp:nvSpPr>
        <dsp:cNvPr id="0" name=""/>
        <dsp:cNvSpPr/>
      </dsp:nvSpPr>
      <dsp:spPr>
        <a:xfrm>
          <a:off x="0" y="3139417"/>
          <a:ext cx="6331856" cy="438792"/>
        </a:xfrm>
        <a:prstGeom prst="roundRect">
          <a:avLst/>
        </a:prstGeom>
        <a:solidFill>
          <a:schemeClr val="accent5">
            <a:hueOff val="-4730980"/>
            <a:satOff val="-12193"/>
            <a:lumOff val="-8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Loose coupling</a:t>
          </a:r>
        </a:p>
      </dsp:txBody>
      <dsp:txXfrm>
        <a:off x="21420" y="3160837"/>
        <a:ext cx="6289016" cy="395952"/>
      </dsp:txXfrm>
    </dsp:sp>
    <dsp:sp modelId="{BF0A769F-E5ED-443A-BB48-CBDB18C1BAD6}">
      <dsp:nvSpPr>
        <dsp:cNvPr id="0" name=""/>
        <dsp:cNvSpPr/>
      </dsp:nvSpPr>
      <dsp:spPr>
        <a:xfrm>
          <a:off x="0" y="3587491"/>
          <a:ext cx="6331856" cy="438792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Service reusability</a:t>
          </a:r>
        </a:p>
      </dsp:txBody>
      <dsp:txXfrm>
        <a:off x="21420" y="3608911"/>
        <a:ext cx="6289016" cy="395952"/>
      </dsp:txXfrm>
    </dsp:sp>
    <dsp:sp modelId="{FDAABC7D-E6B4-41F6-8C60-8920792D6727}">
      <dsp:nvSpPr>
        <dsp:cNvPr id="0" name=""/>
        <dsp:cNvSpPr/>
      </dsp:nvSpPr>
      <dsp:spPr>
        <a:xfrm>
          <a:off x="0" y="4035565"/>
          <a:ext cx="6331856" cy="438792"/>
        </a:xfrm>
        <a:prstGeom prst="roundRect">
          <a:avLst/>
        </a:prstGeom>
        <a:solidFill>
          <a:schemeClr val="accent5">
            <a:hueOff val="-6082688"/>
            <a:satOff val="-15677"/>
            <a:lumOff val="-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Agile, SCRUM</a:t>
          </a:r>
        </a:p>
      </dsp:txBody>
      <dsp:txXfrm>
        <a:off x="21420" y="4056985"/>
        <a:ext cx="6289016" cy="395952"/>
      </dsp:txXfrm>
    </dsp:sp>
    <dsp:sp modelId="{7E19FD4F-D059-4622-AA6B-E63BDF3C3BD4}">
      <dsp:nvSpPr>
        <dsp:cNvPr id="0" name=""/>
        <dsp:cNvSpPr/>
      </dsp:nvSpPr>
      <dsp:spPr>
        <a:xfrm>
          <a:off x="0" y="4483640"/>
          <a:ext cx="6331856" cy="43879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Best for large scale apps</a:t>
          </a:r>
        </a:p>
      </dsp:txBody>
      <dsp:txXfrm>
        <a:off x="21420" y="4505060"/>
        <a:ext cx="6289016" cy="395952"/>
      </dsp:txXfrm>
    </dsp:sp>
  </dsp:spTree>
</dsp:drawing>
</file>

<file path=ppt/diagrams/drawing1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734683" y="0"/>
          <a:ext cx="8326414" cy="2941864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27409" y="882559"/>
          <a:ext cx="9340963" cy="1176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Microservices Observability Patterns: </a:t>
          </a: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Log Aggregation &amp; Distributed Tracing</a:t>
          </a:r>
        </a:p>
      </dsp:txBody>
      <dsp:txXfrm>
        <a:off x="284853" y="940003"/>
        <a:ext cx="9226075" cy="1061857"/>
      </dsp:txXfrm>
    </dsp:sp>
  </dsp:spTree>
</dsp:drawing>
</file>

<file path=ppt/diagrams/drawing1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61337" y="1166362"/>
          <a:ext cx="1144742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Observability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1" u="sng" kern="1200" dirty="0">
              <a:solidFill>
                <a:srgbClr val="FF0000"/>
              </a:solidFill>
            </a:rPr>
            <a:t>Log Aggregation &amp; Distributed Tracing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364356" y="1269381"/>
        <a:ext cx="11241386" cy="1904321"/>
      </dsp:txXfrm>
    </dsp:sp>
  </dsp:spTree>
</dsp:drawing>
</file>

<file path=ppt/diagrams/drawing1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700" y="901337"/>
          <a:ext cx="8777370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Observability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Performance Metrics &amp; Health Check</a:t>
          </a:r>
        </a:p>
      </dsp:txBody>
      <dsp:txXfrm>
        <a:off x="62366" y="960003"/>
        <a:ext cx="8660038" cy="1084450"/>
      </dsp:txXfrm>
    </dsp:sp>
  </dsp:spTree>
</dsp:drawing>
</file>

<file path=ppt/diagrams/drawing1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410782" y="1166362"/>
          <a:ext cx="1115173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Observability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1" u="sng" kern="1200" dirty="0">
              <a:solidFill>
                <a:srgbClr val="FF0000"/>
              </a:solidFill>
            </a:rPr>
            <a:t>Performance Metrics &amp; Health Check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513801" y="1269381"/>
        <a:ext cx="10945696" cy="1904321"/>
      </dsp:txXfrm>
    </dsp:sp>
  </dsp:spTree>
</dsp:drawing>
</file>

<file path=ppt/diagrams/drawing1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700" y="901337"/>
          <a:ext cx="8777370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Observability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Summary</a:t>
          </a:r>
        </a:p>
      </dsp:txBody>
      <dsp:txXfrm>
        <a:off x="62366" y="960003"/>
        <a:ext cx="8660038" cy="1084450"/>
      </dsp:txXfrm>
    </dsp:sp>
  </dsp:spTree>
</dsp:drawing>
</file>

<file path=ppt/diagrams/drawing1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B68DF-4C26-45CE-B084-B4465AE41AF2}">
      <dsp:nvSpPr>
        <dsp:cNvPr id="0" name=""/>
        <dsp:cNvSpPr/>
      </dsp:nvSpPr>
      <dsp:spPr>
        <a:xfrm>
          <a:off x="0" y="44063"/>
          <a:ext cx="7058025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Evolution of UI with Microservices</a:t>
          </a:r>
        </a:p>
      </dsp:txBody>
      <dsp:txXfrm>
        <a:off x="43321" y="87384"/>
        <a:ext cx="6971383" cy="800803"/>
      </dsp:txXfrm>
    </dsp:sp>
  </dsp:spTree>
</dsp:drawing>
</file>

<file path=ppt/diagrams/drawing1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709673" y="1166362"/>
          <a:ext cx="1056035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Microservices Integration Patterns: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b="1" kern="1200" dirty="0">
              <a:solidFill>
                <a:srgbClr val="FF0000"/>
              </a:solidFill>
            </a:rPr>
            <a:t>Aggregator</a:t>
          </a:r>
          <a:endParaRPr lang="en-IN" sz="7200" b="1" u="sng" kern="1200" dirty="0">
            <a:solidFill>
              <a:srgbClr val="FF0000"/>
            </a:solidFill>
          </a:endParaRPr>
        </a:p>
      </dsp:txBody>
      <dsp:txXfrm>
        <a:off x="812692" y="1269381"/>
        <a:ext cx="10354316" cy="190432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DA205-FA2E-42B1-B159-49F32F9A481B}">
      <dsp:nvSpPr>
        <dsp:cNvPr id="0" name=""/>
        <dsp:cNvSpPr/>
      </dsp:nvSpPr>
      <dsp:spPr>
        <a:xfrm>
          <a:off x="0" y="0"/>
          <a:ext cx="6672554" cy="110331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Microservices :Challenges</a:t>
          </a:r>
        </a:p>
      </dsp:txBody>
      <dsp:txXfrm>
        <a:off x="53859" y="53859"/>
        <a:ext cx="6564836" cy="995592"/>
      </dsp:txXfrm>
    </dsp:sp>
  </dsp:spTree>
</dsp:drawing>
</file>

<file path=ppt/diagrams/drawing1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094" y="901337"/>
          <a:ext cx="8778582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 Integration Patterns: 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Aggregator</a:t>
          </a:r>
        </a:p>
      </dsp:txBody>
      <dsp:txXfrm>
        <a:off x="61760" y="960003"/>
        <a:ext cx="8661250" cy="108445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43563-06A7-40FC-A298-4FC2A5FFB41B}">
      <dsp:nvSpPr>
        <dsp:cNvPr id="0" name=""/>
        <dsp:cNvSpPr/>
      </dsp:nvSpPr>
      <dsp:spPr>
        <a:xfrm>
          <a:off x="0" y="1165"/>
          <a:ext cx="7170394" cy="678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Additional complexity with distributed systems</a:t>
          </a:r>
        </a:p>
      </dsp:txBody>
      <dsp:txXfrm>
        <a:off x="33127" y="34292"/>
        <a:ext cx="7104140" cy="612346"/>
      </dsp:txXfrm>
    </dsp:sp>
    <dsp:sp modelId="{D001D36F-5ABB-4C6E-A000-4FCCD9C3375D}">
      <dsp:nvSpPr>
        <dsp:cNvPr id="0" name=""/>
        <dsp:cNvSpPr/>
      </dsp:nvSpPr>
      <dsp:spPr>
        <a:xfrm>
          <a:off x="0" y="708565"/>
          <a:ext cx="7170394" cy="67860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Deployment complexity</a:t>
          </a:r>
        </a:p>
      </dsp:txBody>
      <dsp:txXfrm>
        <a:off x="33127" y="741692"/>
        <a:ext cx="7104140" cy="612346"/>
      </dsp:txXfrm>
    </dsp:sp>
    <dsp:sp modelId="{1538B6C2-CBA4-4CD7-AA0C-F1B8996FD1E6}">
      <dsp:nvSpPr>
        <dsp:cNvPr id="0" name=""/>
        <dsp:cNvSpPr/>
      </dsp:nvSpPr>
      <dsp:spPr>
        <a:xfrm>
          <a:off x="0" y="1415965"/>
          <a:ext cx="7170394" cy="6786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Monitoring complexity</a:t>
          </a:r>
        </a:p>
      </dsp:txBody>
      <dsp:txXfrm>
        <a:off x="33127" y="1449092"/>
        <a:ext cx="7104140" cy="612346"/>
      </dsp:txXfrm>
    </dsp:sp>
    <dsp:sp modelId="{AA6E315B-0CAB-4B77-880D-070E63E5B517}">
      <dsp:nvSpPr>
        <dsp:cNvPr id="0" name=""/>
        <dsp:cNvSpPr/>
      </dsp:nvSpPr>
      <dsp:spPr>
        <a:xfrm>
          <a:off x="0" y="2123366"/>
          <a:ext cx="7170394" cy="6786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Increased resource consumption</a:t>
          </a:r>
        </a:p>
      </dsp:txBody>
      <dsp:txXfrm>
        <a:off x="33127" y="2156493"/>
        <a:ext cx="7104140" cy="612346"/>
      </dsp:txXfrm>
    </dsp:sp>
    <dsp:sp modelId="{AA538003-ACE5-427F-8C03-E47078C60368}">
      <dsp:nvSpPr>
        <dsp:cNvPr id="0" name=""/>
        <dsp:cNvSpPr/>
      </dsp:nvSpPr>
      <dsp:spPr>
        <a:xfrm>
          <a:off x="0" y="2830766"/>
          <a:ext cx="7170394" cy="6786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Communication among services is challenging</a:t>
          </a:r>
        </a:p>
      </dsp:txBody>
      <dsp:txXfrm>
        <a:off x="33127" y="2863893"/>
        <a:ext cx="7104140" cy="612346"/>
      </dsp:txXfrm>
    </dsp:sp>
    <dsp:sp modelId="{997C2473-F8AD-4044-85A0-BB62A769B857}">
      <dsp:nvSpPr>
        <dsp:cNvPr id="0" name=""/>
        <dsp:cNvSpPr/>
      </dsp:nvSpPr>
      <dsp:spPr>
        <a:xfrm>
          <a:off x="0" y="3538166"/>
          <a:ext cx="7170394" cy="67860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Testing each service is also a challenge</a:t>
          </a:r>
        </a:p>
      </dsp:txBody>
      <dsp:txXfrm>
        <a:off x="33127" y="3571293"/>
        <a:ext cx="7104140" cy="612346"/>
      </dsp:txXfrm>
    </dsp:sp>
    <dsp:sp modelId="{152B0341-E05D-4A02-8835-BA8CB01E5710}">
      <dsp:nvSpPr>
        <dsp:cNvPr id="0" name=""/>
        <dsp:cNvSpPr/>
      </dsp:nvSpPr>
      <dsp:spPr>
        <a:xfrm>
          <a:off x="0" y="4245566"/>
          <a:ext cx="7170394" cy="6786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Maintaining transnationality among services</a:t>
          </a:r>
        </a:p>
      </dsp:txBody>
      <dsp:txXfrm>
        <a:off x="33127" y="4278693"/>
        <a:ext cx="7104140" cy="6123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681F7-EDDB-493D-8512-F0EDA193C42A}">
      <dsp:nvSpPr>
        <dsp:cNvPr id="0" name=""/>
        <dsp:cNvSpPr/>
      </dsp:nvSpPr>
      <dsp:spPr>
        <a:xfrm>
          <a:off x="5134" y="0"/>
          <a:ext cx="10505330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Fundamental problems with Monoliths which can’t be solved without changing the architecture??</a:t>
          </a:r>
        </a:p>
      </dsp:txBody>
      <dsp:txXfrm>
        <a:off x="43958" y="38824"/>
        <a:ext cx="10427682" cy="1247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0A36E-86A1-4D2D-BE0C-1C8D2934F3BE}">
      <dsp:nvSpPr>
        <dsp:cNvPr id="0" name=""/>
        <dsp:cNvSpPr/>
      </dsp:nvSpPr>
      <dsp:spPr>
        <a:xfrm>
          <a:off x="3080" y="303081"/>
          <a:ext cx="3091011" cy="309101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Response to change – bug fix or adding new feature</a:t>
          </a:r>
        </a:p>
      </dsp:txBody>
      <dsp:txXfrm>
        <a:off x="455748" y="755749"/>
        <a:ext cx="2185675" cy="2185675"/>
      </dsp:txXfrm>
    </dsp:sp>
    <dsp:sp modelId="{0D8145ED-DF3B-4B48-BA82-79E1DF680AE0}">
      <dsp:nvSpPr>
        <dsp:cNvPr id="0" name=""/>
        <dsp:cNvSpPr/>
      </dsp:nvSpPr>
      <dsp:spPr>
        <a:xfrm>
          <a:off x="2475889" y="303081"/>
          <a:ext cx="3091011" cy="3091011"/>
        </a:xfrm>
        <a:prstGeom prst="ellipse">
          <a:avLst/>
        </a:prstGeom>
        <a:solidFill>
          <a:schemeClr val="accent4">
            <a:alpha val="50000"/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On demand scaling</a:t>
          </a:r>
        </a:p>
      </dsp:txBody>
      <dsp:txXfrm>
        <a:off x="2928557" y="755749"/>
        <a:ext cx="2185675" cy="2185675"/>
      </dsp:txXfrm>
    </dsp:sp>
    <dsp:sp modelId="{B01D9DD5-02B9-49D5-81BB-1DD994C25197}">
      <dsp:nvSpPr>
        <dsp:cNvPr id="0" name=""/>
        <dsp:cNvSpPr/>
      </dsp:nvSpPr>
      <dsp:spPr>
        <a:xfrm>
          <a:off x="4948698" y="303081"/>
          <a:ext cx="3091011" cy="3091011"/>
        </a:xfrm>
        <a:prstGeom prst="ellipse">
          <a:avLst/>
        </a:prstGeom>
        <a:solidFill>
          <a:schemeClr val="accent4">
            <a:alpha val="50000"/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Flexibility</a:t>
          </a:r>
        </a:p>
      </dsp:txBody>
      <dsp:txXfrm>
        <a:off x="5401366" y="755749"/>
        <a:ext cx="2185675" cy="2185675"/>
      </dsp:txXfrm>
    </dsp:sp>
    <dsp:sp modelId="{F96CCBF5-C361-42C9-ADB7-F45240B4A136}">
      <dsp:nvSpPr>
        <dsp:cNvPr id="0" name=""/>
        <dsp:cNvSpPr/>
      </dsp:nvSpPr>
      <dsp:spPr>
        <a:xfrm>
          <a:off x="7421507" y="303081"/>
          <a:ext cx="3091011" cy="3091011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0109" tIns="34290" rIns="170109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Adopting new technologies for better performance</a:t>
          </a:r>
        </a:p>
      </dsp:txBody>
      <dsp:txXfrm>
        <a:off x="7874175" y="755749"/>
        <a:ext cx="2185675" cy="21856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341675" y="0"/>
          <a:ext cx="3872320" cy="159725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49827" y="479175"/>
          <a:ext cx="4456015" cy="6389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Microservices : Design principles</a:t>
          </a:r>
        </a:p>
      </dsp:txBody>
      <dsp:txXfrm>
        <a:off x="81016" y="510364"/>
        <a:ext cx="4393637" cy="57652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531494" y="0"/>
          <a:ext cx="6023610" cy="3884911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1924" y="1165473"/>
          <a:ext cx="7082751" cy="155396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Microservices: design principles</a:t>
          </a:r>
        </a:p>
      </dsp:txBody>
      <dsp:txXfrm>
        <a:off x="77782" y="1241331"/>
        <a:ext cx="6931035" cy="140224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DEBA6-B9CC-46FF-A635-7ACE5E1A7818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Why?? </a:t>
          </a:r>
          <a:br>
            <a:rPr lang="en-IN" sz="3300" kern="1200"/>
          </a:br>
          <a:r>
            <a:rPr lang="en-IN" sz="3300" kern="1200"/>
            <a:t>Is it mandatory to go through these?</a:t>
          </a:r>
        </a:p>
      </dsp:txBody>
      <dsp:txXfrm>
        <a:off x="64083" y="70494"/>
        <a:ext cx="10387434" cy="118457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E130FA-3C45-4BB7-8206-555C7365BECD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/>
            <a:t>Independent/ Autonomous</a:t>
          </a:r>
        </a:p>
      </dsp:txBody>
      <dsp:txXfrm>
        <a:off x="3080" y="587032"/>
        <a:ext cx="2444055" cy="1466433"/>
      </dsp:txXfrm>
    </dsp:sp>
    <dsp:sp modelId="{FF6EB87E-92B4-42D1-8E5C-22D44B73A2EB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Resilient/ Fault Tolerant/ Design For Failure</a:t>
          </a:r>
        </a:p>
      </dsp:txBody>
      <dsp:txXfrm>
        <a:off x="2691541" y="587032"/>
        <a:ext cx="2444055" cy="1466433"/>
      </dsp:txXfrm>
    </dsp:sp>
    <dsp:sp modelId="{D32D627C-917F-4788-B6EF-A25680864752}">
      <dsp:nvSpPr>
        <dsp:cNvPr id="0" name=""/>
        <dsp:cNvSpPr/>
      </dsp:nvSpPr>
      <dsp:spPr>
        <a:xfrm>
          <a:off x="5390878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Observable</a:t>
          </a:r>
        </a:p>
      </dsp:txBody>
      <dsp:txXfrm>
        <a:off x="5390878" y="587032"/>
        <a:ext cx="2444055" cy="1466433"/>
      </dsp:txXfrm>
    </dsp:sp>
    <dsp:sp modelId="{615CBAF2-2F2E-409C-92EC-3D77CBF75DC9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Discoverable</a:t>
          </a:r>
        </a:p>
      </dsp:txBody>
      <dsp:txXfrm>
        <a:off x="8068463" y="587032"/>
        <a:ext cx="2444055" cy="1466433"/>
      </dsp:txXfrm>
    </dsp:sp>
    <dsp:sp modelId="{9611E07A-9879-462F-BB02-D972A96A8E05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Domain Driven</a:t>
          </a:r>
        </a:p>
      </dsp:txBody>
      <dsp:txXfrm>
        <a:off x="3080" y="2297871"/>
        <a:ext cx="2444055" cy="1466433"/>
      </dsp:txXfrm>
    </dsp:sp>
    <dsp:sp modelId="{91AFCD95-B4F6-4CCE-8B2C-280268D70238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Decentralization</a:t>
          </a:r>
        </a:p>
      </dsp:txBody>
      <dsp:txXfrm>
        <a:off x="2691541" y="2297871"/>
        <a:ext cx="2444055" cy="1466433"/>
      </dsp:txXfrm>
    </dsp:sp>
    <dsp:sp modelId="{06E3A3E4-C004-4175-AC50-6AABADC24B35}">
      <dsp:nvSpPr>
        <dsp:cNvPr id="0" name=""/>
        <dsp:cNvSpPr/>
      </dsp:nvSpPr>
      <dsp:spPr>
        <a:xfrm>
          <a:off x="5380002" y="2292563"/>
          <a:ext cx="2444055" cy="1466433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High Cohesion</a:t>
          </a:r>
        </a:p>
      </dsp:txBody>
      <dsp:txXfrm>
        <a:off x="5380002" y="2292563"/>
        <a:ext cx="2444055" cy="1466433"/>
      </dsp:txXfrm>
    </dsp:sp>
    <dsp:sp modelId="{5EF5B6AA-D345-4883-8ECB-F902FF3E6B07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Single Source Of Truth</a:t>
          </a:r>
        </a:p>
      </dsp:txBody>
      <dsp:txXfrm>
        <a:off x="8068463" y="2297871"/>
        <a:ext cx="2444055" cy="146643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479243" y="0"/>
          <a:ext cx="5431426" cy="255814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0" y="767442"/>
          <a:ext cx="6389913" cy="102325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Microservices : Design Patterns</a:t>
          </a:r>
        </a:p>
      </dsp:txBody>
      <dsp:txXfrm>
        <a:off x="49951" y="817393"/>
        <a:ext cx="6290011" cy="92335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14399" y="0"/>
          <a:ext cx="10363200" cy="381813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4040" y="1145439"/>
          <a:ext cx="12183919" cy="152725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300" kern="1200" dirty="0"/>
            <a:t>Microservices: Design Patterns</a:t>
          </a:r>
        </a:p>
      </dsp:txBody>
      <dsp:txXfrm>
        <a:off x="78594" y="1219993"/>
        <a:ext cx="12034811" cy="137814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2F3060-EF90-4826-8548-7B88BAF3E531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Why??</a:t>
          </a:r>
        </a:p>
      </dsp:txBody>
      <dsp:txXfrm>
        <a:off x="64397" y="67590"/>
        <a:ext cx="10386806" cy="11903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2E4AC-C4D0-42DD-B01E-C8EF960B6EA5}">
      <dsp:nvSpPr>
        <dsp:cNvPr id="0" name=""/>
        <dsp:cNvSpPr/>
      </dsp:nvSpPr>
      <dsp:spPr>
        <a:xfrm>
          <a:off x="0" y="3850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Easy to develop</a:t>
          </a:r>
        </a:p>
      </dsp:txBody>
      <dsp:txXfrm>
        <a:off x="64397" y="102903"/>
        <a:ext cx="6571726" cy="1190381"/>
      </dsp:txXfrm>
    </dsp:sp>
    <dsp:sp modelId="{905F97BC-B0F0-49FC-8F4D-AD96B28BA2C0}">
      <dsp:nvSpPr>
        <dsp:cNvPr id="0" name=""/>
        <dsp:cNvSpPr/>
      </dsp:nvSpPr>
      <dsp:spPr>
        <a:xfrm>
          <a:off x="0" y="1516081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Simple testing</a:t>
          </a:r>
        </a:p>
      </dsp:txBody>
      <dsp:txXfrm>
        <a:off x="64397" y="1580478"/>
        <a:ext cx="6571726" cy="1190381"/>
      </dsp:txXfrm>
    </dsp:sp>
    <dsp:sp modelId="{C0B875A3-4EB3-4040-88AB-3F6756544F3B}">
      <dsp:nvSpPr>
        <dsp:cNvPr id="0" name=""/>
        <dsp:cNvSpPr/>
      </dsp:nvSpPr>
      <dsp:spPr>
        <a:xfrm>
          <a:off x="0" y="2993656"/>
          <a:ext cx="6700520" cy="1319175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Quick deployment</a:t>
          </a:r>
        </a:p>
      </dsp:txBody>
      <dsp:txXfrm>
        <a:off x="64397" y="3058053"/>
        <a:ext cx="6571726" cy="11903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639D4-238F-4697-AD75-C651BAA3C27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What are those patterns??</a:t>
          </a:r>
        </a:p>
      </dsp:txBody>
      <dsp:txXfrm>
        <a:off x="64397" y="67590"/>
        <a:ext cx="10386806" cy="11903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9F618-9E27-47E0-A400-EA8BBAE2F376}">
      <dsp:nvSpPr>
        <dsp:cNvPr id="0" name=""/>
        <dsp:cNvSpPr/>
      </dsp:nvSpPr>
      <dsp:spPr>
        <a:xfrm>
          <a:off x="3080" y="85770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Decomposition </a:t>
          </a:r>
        </a:p>
      </dsp:txBody>
      <dsp:txXfrm>
        <a:off x="3080" y="857701"/>
        <a:ext cx="2444055" cy="1466433"/>
      </dsp:txXfrm>
    </dsp:sp>
    <dsp:sp modelId="{4F38FD98-54C3-4FF7-990C-239584A81925}">
      <dsp:nvSpPr>
        <dsp:cNvPr id="0" name=""/>
        <dsp:cNvSpPr/>
      </dsp:nvSpPr>
      <dsp:spPr>
        <a:xfrm>
          <a:off x="2691541" y="85770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Database</a:t>
          </a:r>
        </a:p>
      </dsp:txBody>
      <dsp:txXfrm>
        <a:off x="2691541" y="857701"/>
        <a:ext cx="2444055" cy="1466433"/>
      </dsp:txXfrm>
    </dsp:sp>
    <dsp:sp modelId="{7C5FAA93-D1FE-4E6C-9FDA-1BCF36EFBDBA}">
      <dsp:nvSpPr>
        <dsp:cNvPr id="0" name=""/>
        <dsp:cNvSpPr/>
      </dsp:nvSpPr>
      <dsp:spPr>
        <a:xfrm>
          <a:off x="5380002" y="85770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Communication Among services</a:t>
          </a:r>
        </a:p>
      </dsp:txBody>
      <dsp:txXfrm>
        <a:off x="5380002" y="857701"/>
        <a:ext cx="2444055" cy="1466433"/>
      </dsp:txXfrm>
    </dsp:sp>
    <dsp:sp modelId="{8FBC966D-5245-4F04-9BB6-429DE3C3DE45}">
      <dsp:nvSpPr>
        <dsp:cNvPr id="0" name=""/>
        <dsp:cNvSpPr/>
      </dsp:nvSpPr>
      <dsp:spPr>
        <a:xfrm>
          <a:off x="8068463" y="857701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Integration</a:t>
          </a:r>
        </a:p>
      </dsp:txBody>
      <dsp:txXfrm>
        <a:off x="8068463" y="857701"/>
        <a:ext cx="2444055" cy="1466433"/>
      </dsp:txXfrm>
    </dsp:sp>
    <dsp:sp modelId="{A2718B8E-E9C9-47CB-887C-1719DE0AB013}">
      <dsp:nvSpPr>
        <dsp:cNvPr id="0" name=""/>
        <dsp:cNvSpPr/>
      </dsp:nvSpPr>
      <dsp:spPr>
        <a:xfrm>
          <a:off x="1347311" y="2568540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Deployment</a:t>
          </a:r>
        </a:p>
      </dsp:txBody>
      <dsp:txXfrm>
        <a:off x="1347311" y="2568540"/>
        <a:ext cx="2444055" cy="1466433"/>
      </dsp:txXfrm>
    </dsp:sp>
    <dsp:sp modelId="{335F47D7-BF6E-47A3-A9B7-32C355B036B4}">
      <dsp:nvSpPr>
        <dsp:cNvPr id="0" name=""/>
        <dsp:cNvSpPr/>
      </dsp:nvSpPr>
      <dsp:spPr>
        <a:xfrm>
          <a:off x="4035772" y="2568540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/>
            <a:t>Observability</a:t>
          </a:r>
        </a:p>
      </dsp:txBody>
      <dsp:txXfrm>
        <a:off x="4035772" y="2568540"/>
        <a:ext cx="2444055" cy="1466433"/>
      </dsp:txXfrm>
    </dsp:sp>
    <dsp:sp modelId="{EC6853C3-C778-422E-AC5E-5B1705C58BA5}">
      <dsp:nvSpPr>
        <dsp:cNvPr id="0" name=""/>
        <dsp:cNvSpPr/>
      </dsp:nvSpPr>
      <dsp:spPr>
        <a:xfrm>
          <a:off x="6724233" y="2568540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Cross-cutting concern</a:t>
          </a:r>
        </a:p>
      </dsp:txBody>
      <dsp:txXfrm>
        <a:off x="6724233" y="2568540"/>
        <a:ext cx="2444055" cy="146643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90ED0-7688-4181-8966-E4DBE2F27FCB}">
      <dsp:nvSpPr>
        <dsp:cNvPr id="0" name=""/>
        <dsp:cNvSpPr/>
      </dsp:nvSpPr>
      <dsp:spPr>
        <a:xfrm>
          <a:off x="8049722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2FDA3-6202-4438-B142-25B99BB95C8D}">
      <dsp:nvSpPr>
        <dsp:cNvPr id="0" name=""/>
        <dsp:cNvSpPr/>
      </dsp:nvSpPr>
      <dsp:spPr>
        <a:xfrm>
          <a:off x="8049722" y="3374979"/>
          <a:ext cx="818963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818963" y="265604"/>
              </a:lnTo>
              <a:lnTo>
                <a:pt x="818963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229886-0275-453D-A698-016E54B32855}">
      <dsp:nvSpPr>
        <dsp:cNvPr id="0" name=""/>
        <dsp:cNvSpPr/>
      </dsp:nvSpPr>
      <dsp:spPr>
        <a:xfrm>
          <a:off x="7230758" y="3374979"/>
          <a:ext cx="818963" cy="389752"/>
        </a:xfrm>
        <a:custGeom>
          <a:avLst/>
          <a:gdLst/>
          <a:ahLst/>
          <a:cxnLst/>
          <a:rect l="0" t="0" r="0" b="0"/>
          <a:pathLst>
            <a:path>
              <a:moveTo>
                <a:pt x="818963" y="0"/>
              </a:moveTo>
              <a:lnTo>
                <a:pt x="818963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F0DC3-0ECA-44E7-ACD2-61C15B4B49E2}">
      <dsp:nvSpPr>
        <dsp:cNvPr id="0" name=""/>
        <dsp:cNvSpPr/>
      </dsp:nvSpPr>
      <dsp:spPr>
        <a:xfrm>
          <a:off x="8004002" y="2134248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5E8AD-5B93-4547-B7FF-86C57D68B2B2}">
      <dsp:nvSpPr>
        <dsp:cNvPr id="0" name=""/>
        <dsp:cNvSpPr/>
      </dsp:nvSpPr>
      <dsp:spPr>
        <a:xfrm>
          <a:off x="6411794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990D0-CF63-4117-812F-C764EBF196C4}">
      <dsp:nvSpPr>
        <dsp:cNvPr id="0" name=""/>
        <dsp:cNvSpPr/>
      </dsp:nvSpPr>
      <dsp:spPr>
        <a:xfrm>
          <a:off x="3954902" y="3374979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A4882-ACCB-49A4-B22E-5D2FBF76D931}">
      <dsp:nvSpPr>
        <dsp:cNvPr id="0" name=""/>
        <dsp:cNvSpPr/>
      </dsp:nvSpPr>
      <dsp:spPr>
        <a:xfrm>
          <a:off x="3909182" y="3374979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77357-EAC2-4649-97DD-F02036BCBED0}">
      <dsp:nvSpPr>
        <dsp:cNvPr id="0" name=""/>
        <dsp:cNvSpPr/>
      </dsp:nvSpPr>
      <dsp:spPr>
        <a:xfrm>
          <a:off x="2316974" y="3374979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FDD6E-E584-4FF9-A7AD-5A884B307FDA}">
      <dsp:nvSpPr>
        <dsp:cNvPr id="0" name=""/>
        <dsp:cNvSpPr/>
      </dsp:nvSpPr>
      <dsp:spPr>
        <a:xfrm>
          <a:off x="2316974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604"/>
              </a:lnTo>
              <a:lnTo>
                <a:pt x="1637927" y="265604"/>
              </a:lnTo>
              <a:lnTo>
                <a:pt x="1637927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6F836-3D22-4928-B04F-6399AE75AD38}">
      <dsp:nvSpPr>
        <dsp:cNvPr id="0" name=""/>
        <dsp:cNvSpPr/>
      </dsp:nvSpPr>
      <dsp:spPr>
        <a:xfrm>
          <a:off x="2271254" y="2134248"/>
          <a:ext cx="91440" cy="3897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102FBE-B5F1-41F8-9209-08A1BB0831BD}">
      <dsp:nvSpPr>
        <dsp:cNvPr id="0" name=""/>
        <dsp:cNvSpPr/>
      </dsp:nvSpPr>
      <dsp:spPr>
        <a:xfrm>
          <a:off x="679046" y="2134248"/>
          <a:ext cx="1637927" cy="389752"/>
        </a:xfrm>
        <a:custGeom>
          <a:avLst/>
          <a:gdLst/>
          <a:ahLst/>
          <a:cxnLst/>
          <a:rect l="0" t="0" r="0" b="0"/>
          <a:pathLst>
            <a:path>
              <a:moveTo>
                <a:pt x="1637927" y="0"/>
              </a:moveTo>
              <a:lnTo>
                <a:pt x="1637927" y="265604"/>
              </a:lnTo>
              <a:lnTo>
                <a:pt x="0" y="265604"/>
              </a:lnTo>
              <a:lnTo>
                <a:pt x="0" y="3897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5B69A-43FA-404C-A83A-27852ADD77EC}">
      <dsp:nvSpPr>
        <dsp:cNvPr id="0" name=""/>
        <dsp:cNvSpPr/>
      </dsp:nvSpPr>
      <dsp:spPr>
        <a:xfrm>
          <a:off x="1646913" y="1283270"/>
          <a:ext cx="1340122" cy="850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A1255-1E0C-4215-A974-227FD98FA854}">
      <dsp:nvSpPr>
        <dsp:cNvPr id="0" name=""/>
        <dsp:cNvSpPr/>
      </dsp:nvSpPr>
      <dsp:spPr>
        <a:xfrm>
          <a:off x="1795815" y="142472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Communication Among services</a:t>
          </a:r>
        </a:p>
      </dsp:txBody>
      <dsp:txXfrm>
        <a:off x="1820739" y="1449652"/>
        <a:ext cx="1290274" cy="801130"/>
      </dsp:txXfrm>
    </dsp:sp>
    <dsp:sp modelId="{C7B883B2-8263-4130-84C2-58F2C5FB9DDF}">
      <dsp:nvSpPr>
        <dsp:cNvPr id="0" name=""/>
        <dsp:cNvSpPr/>
      </dsp:nvSpPr>
      <dsp:spPr>
        <a:xfrm>
          <a:off x="8985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F6D60-A685-46D5-A059-B92C6B7170C8}">
      <dsp:nvSpPr>
        <dsp:cNvPr id="0" name=""/>
        <dsp:cNvSpPr/>
      </dsp:nvSpPr>
      <dsp:spPr>
        <a:xfrm>
          <a:off x="157888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Synchronous</a:t>
          </a:r>
        </a:p>
      </dsp:txBody>
      <dsp:txXfrm>
        <a:off x="182812" y="2690382"/>
        <a:ext cx="1290274" cy="801130"/>
      </dsp:txXfrm>
    </dsp:sp>
    <dsp:sp modelId="{E6642464-19F3-4E16-BD16-AF649ACBE978}">
      <dsp:nvSpPr>
        <dsp:cNvPr id="0" name=""/>
        <dsp:cNvSpPr/>
      </dsp:nvSpPr>
      <dsp:spPr>
        <a:xfrm>
          <a:off x="1646913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0CD27-E6C3-4130-B6A2-818408A89B91}">
      <dsp:nvSpPr>
        <dsp:cNvPr id="0" name=""/>
        <dsp:cNvSpPr/>
      </dsp:nvSpPr>
      <dsp:spPr>
        <a:xfrm>
          <a:off x="1795815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Async - event/messag based</a:t>
          </a:r>
        </a:p>
      </dsp:txBody>
      <dsp:txXfrm>
        <a:off x="1820739" y="2690382"/>
        <a:ext cx="1290274" cy="801130"/>
      </dsp:txXfrm>
    </dsp:sp>
    <dsp:sp modelId="{1B7E8FEE-12C6-4044-88DF-7A4C57FDEC39}">
      <dsp:nvSpPr>
        <dsp:cNvPr id="0" name=""/>
        <dsp:cNvSpPr/>
      </dsp:nvSpPr>
      <dsp:spPr>
        <a:xfrm>
          <a:off x="3284841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1CBE6-63D3-4BB1-99DC-121DD95A53C5}">
      <dsp:nvSpPr>
        <dsp:cNvPr id="0" name=""/>
        <dsp:cNvSpPr/>
      </dsp:nvSpPr>
      <dsp:spPr>
        <a:xfrm>
          <a:off x="3433743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Communication Medium</a:t>
          </a:r>
        </a:p>
      </dsp:txBody>
      <dsp:txXfrm>
        <a:off x="3458667" y="2690382"/>
        <a:ext cx="1290274" cy="801130"/>
      </dsp:txXfrm>
    </dsp:sp>
    <dsp:sp modelId="{C62D550C-3134-4718-959F-1D9B44822C72}">
      <dsp:nvSpPr>
        <dsp:cNvPr id="0" name=""/>
        <dsp:cNvSpPr/>
      </dsp:nvSpPr>
      <dsp:spPr>
        <a:xfrm>
          <a:off x="1646913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07256-8B4D-4B79-BDFA-A40AF57E6349}">
      <dsp:nvSpPr>
        <dsp:cNvPr id="0" name=""/>
        <dsp:cNvSpPr/>
      </dsp:nvSpPr>
      <dsp:spPr>
        <a:xfrm>
          <a:off x="1795815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HTTP REST - xml/json</a:t>
          </a:r>
        </a:p>
      </dsp:txBody>
      <dsp:txXfrm>
        <a:off x="1820739" y="3931113"/>
        <a:ext cx="1290274" cy="801130"/>
      </dsp:txXfrm>
    </dsp:sp>
    <dsp:sp modelId="{C2AA7D15-D7F9-4DE0-BBC1-F2606FC00FDA}">
      <dsp:nvSpPr>
        <dsp:cNvPr id="0" name=""/>
        <dsp:cNvSpPr/>
      </dsp:nvSpPr>
      <dsp:spPr>
        <a:xfrm>
          <a:off x="3284841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5D261-9D14-4485-B011-CDAE36C5524B}">
      <dsp:nvSpPr>
        <dsp:cNvPr id="0" name=""/>
        <dsp:cNvSpPr/>
      </dsp:nvSpPr>
      <dsp:spPr>
        <a:xfrm>
          <a:off x="3433743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Graphql</a:t>
          </a:r>
        </a:p>
      </dsp:txBody>
      <dsp:txXfrm>
        <a:off x="3458667" y="3931113"/>
        <a:ext cx="1290274" cy="801130"/>
      </dsp:txXfrm>
    </dsp:sp>
    <dsp:sp modelId="{1301F196-7243-4E01-B0BA-347AAA8CAD66}">
      <dsp:nvSpPr>
        <dsp:cNvPr id="0" name=""/>
        <dsp:cNvSpPr/>
      </dsp:nvSpPr>
      <dsp:spPr>
        <a:xfrm>
          <a:off x="4922769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742CA-0AB7-4195-A581-DE9B5BF62E1F}">
      <dsp:nvSpPr>
        <dsp:cNvPr id="0" name=""/>
        <dsp:cNvSpPr/>
      </dsp:nvSpPr>
      <dsp:spPr>
        <a:xfrm>
          <a:off x="5071671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gRPC</a:t>
          </a:r>
        </a:p>
      </dsp:txBody>
      <dsp:txXfrm>
        <a:off x="5096595" y="3931113"/>
        <a:ext cx="1290274" cy="801130"/>
      </dsp:txXfrm>
    </dsp:sp>
    <dsp:sp modelId="{F60CD1B4-0193-468D-9375-B695C741E82D}">
      <dsp:nvSpPr>
        <dsp:cNvPr id="0" name=""/>
        <dsp:cNvSpPr/>
      </dsp:nvSpPr>
      <dsp:spPr>
        <a:xfrm>
          <a:off x="7379661" y="1283270"/>
          <a:ext cx="1340122" cy="8509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0DCB0-5524-4966-BDA1-2B446AF95DCA}">
      <dsp:nvSpPr>
        <dsp:cNvPr id="0" name=""/>
        <dsp:cNvSpPr/>
      </dsp:nvSpPr>
      <dsp:spPr>
        <a:xfrm>
          <a:off x="7528563" y="142472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Integration patterns</a:t>
          </a:r>
        </a:p>
      </dsp:txBody>
      <dsp:txXfrm>
        <a:off x="7553487" y="1449652"/>
        <a:ext cx="1290274" cy="801130"/>
      </dsp:txXfrm>
    </dsp:sp>
    <dsp:sp modelId="{66767E7E-C924-4C6C-8C88-ED7171BB2CC0}">
      <dsp:nvSpPr>
        <dsp:cNvPr id="0" name=""/>
        <dsp:cNvSpPr/>
      </dsp:nvSpPr>
      <dsp:spPr>
        <a:xfrm>
          <a:off x="5741733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8B529-7598-4DFA-8899-05438DBE9D01}">
      <dsp:nvSpPr>
        <dsp:cNvPr id="0" name=""/>
        <dsp:cNvSpPr/>
      </dsp:nvSpPr>
      <dsp:spPr>
        <a:xfrm>
          <a:off x="5890635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API gateway</a:t>
          </a:r>
        </a:p>
      </dsp:txBody>
      <dsp:txXfrm>
        <a:off x="5915559" y="2690382"/>
        <a:ext cx="1290274" cy="801130"/>
      </dsp:txXfrm>
    </dsp:sp>
    <dsp:sp modelId="{9541E73F-6657-46C2-BADA-F7D435FA5039}">
      <dsp:nvSpPr>
        <dsp:cNvPr id="0" name=""/>
        <dsp:cNvSpPr/>
      </dsp:nvSpPr>
      <dsp:spPr>
        <a:xfrm>
          <a:off x="7379661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24E41-AB6E-4F72-BE20-487AABFC9D56}">
      <dsp:nvSpPr>
        <dsp:cNvPr id="0" name=""/>
        <dsp:cNvSpPr/>
      </dsp:nvSpPr>
      <dsp:spPr>
        <a:xfrm>
          <a:off x="7528563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Aggregator pattern</a:t>
          </a:r>
        </a:p>
      </dsp:txBody>
      <dsp:txXfrm>
        <a:off x="7553487" y="2690382"/>
        <a:ext cx="1290274" cy="801130"/>
      </dsp:txXfrm>
    </dsp:sp>
    <dsp:sp modelId="{F924FC40-F220-49B5-B921-C991BD552943}">
      <dsp:nvSpPr>
        <dsp:cNvPr id="0" name=""/>
        <dsp:cNvSpPr/>
      </dsp:nvSpPr>
      <dsp:spPr>
        <a:xfrm>
          <a:off x="6560697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F041C-6360-469F-A6C7-A4D65674C749}">
      <dsp:nvSpPr>
        <dsp:cNvPr id="0" name=""/>
        <dsp:cNvSpPr/>
      </dsp:nvSpPr>
      <dsp:spPr>
        <a:xfrm>
          <a:off x="6709599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Chained Pattern</a:t>
          </a:r>
        </a:p>
      </dsp:txBody>
      <dsp:txXfrm>
        <a:off x="6734523" y="3931113"/>
        <a:ext cx="1290274" cy="801130"/>
      </dsp:txXfrm>
    </dsp:sp>
    <dsp:sp modelId="{2E88D50A-C716-491E-A80B-C82164266B7F}">
      <dsp:nvSpPr>
        <dsp:cNvPr id="0" name=""/>
        <dsp:cNvSpPr/>
      </dsp:nvSpPr>
      <dsp:spPr>
        <a:xfrm>
          <a:off x="8198625" y="3764731"/>
          <a:ext cx="1340122" cy="8509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4E7B5-8437-4FA2-B835-AFC38957CA2C}">
      <dsp:nvSpPr>
        <dsp:cNvPr id="0" name=""/>
        <dsp:cNvSpPr/>
      </dsp:nvSpPr>
      <dsp:spPr>
        <a:xfrm>
          <a:off x="8347527" y="3906189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Branch pattern</a:t>
          </a:r>
        </a:p>
      </dsp:txBody>
      <dsp:txXfrm>
        <a:off x="8372451" y="3931113"/>
        <a:ext cx="1290274" cy="801130"/>
      </dsp:txXfrm>
    </dsp:sp>
    <dsp:sp modelId="{00B2D0C1-0B72-44BC-A4AA-7B7E00E9CEEB}">
      <dsp:nvSpPr>
        <dsp:cNvPr id="0" name=""/>
        <dsp:cNvSpPr/>
      </dsp:nvSpPr>
      <dsp:spPr>
        <a:xfrm>
          <a:off x="9017589" y="2524001"/>
          <a:ext cx="1340122" cy="8509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D2B93-75AD-4A25-A73D-446253AB650C}">
      <dsp:nvSpPr>
        <dsp:cNvPr id="0" name=""/>
        <dsp:cNvSpPr/>
      </dsp:nvSpPr>
      <dsp:spPr>
        <a:xfrm>
          <a:off x="9166491" y="2665458"/>
          <a:ext cx="1340122" cy="8509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client side UI composition patterns</a:t>
          </a:r>
        </a:p>
      </dsp:txBody>
      <dsp:txXfrm>
        <a:off x="9191415" y="2690382"/>
        <a:ext cx="1290274" cy="80113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16386-60F9-4C36-9235-B45790582605}">
      <dsp:nvSpPr>
        <dsp:cNvPr id="0" name=""/>
        <dsp:cNvSpPr/>
      </dsp:nvSpPr>
      <dsp:spPr>
        <a:xfrm>
          <a:off x="5188740" y="2773847"/>
          <a:ext cx="4557958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4557958" y="246371"/>
              </a:lnTo>
              <a:lnTo>
                <a:pt x="4557958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05729-0B32-4709-BA84-368594811FDC}">
      <dsp:nvSpPr>
        <dsp:cNvPr id="0" name=""/>
        <dsp:cNvSpPr/>
      </dsp:nvSpPr>
      <dsp:spPr>
        <a:xfrm>
          <a:off x="5188740" y="2773847"/>
          <a:ext cx="3038638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3038638" y="246371"/>
              </a:lnTo>
              <a:lnTo>
                <a:pt x="3038638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4B43E2-A9AA-476E-AF64-C8B52E38AEDF}">
      <dsp:nvSpPr>
        <dsp:cNvPr id="0" name=""/>
        <dsp:cNvSpPr/>
      </dsp:nvSpPr>
      <dsp:spPr>
        <a:xfrm>
          <a:off x="5188740" y="2773847"/>
          <a:ext cx="1519319" cy="361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71"/>
              </a:lnTo>
              <a:lnTo>
                <a:pt x="1519319" y="246371"/>
              </a:lnTo>
              <a:lnTo>
                <a:pt x="1519319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37D9C4-E84E-41A8-A3F0-127B05B0EF91}">
      <dsp:nvSpPr>
        <dsp:cNvPr id="0" name=""/>
        <dsp:cNvSpPr/>
      </dsp:nvSpPr>
      <dsp:spPr>
        <a:xfrm>
          <a:off x="5143020" y="2773847"/>
          <a:ext cx="91440" cy="3615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5D2FF-C204-437C-B3F2-C515B85AD610}">
      <dsp:nvSpPr>
        <dsp:cNvPr id="0" name=""/>
        <dsp:cNvSpPr/>
      </dsp:nvSpPr>
      <dsp:spPr>
        <a:xfrm>
          <a:off x="3669420" y="2773847"/>
          <a:ext cx="1519319" cy="361528"/>
        </a:xfrm>
        <a:custGeom>
          <a:avLst/>
          <a:gdLst/>
          <a:ahLst/>
          <a:cxnLst/>
          <a:rect l="0" t="0" r="0" b="0"/>
          <a:pathLst>
            <a:path>
              <a:moveTo>
                <a:pt x="1519319" y="0"/>
              </a:moveTo>
              <a:lnTo>
                <a:pt x="1519319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62CDD-ED6A-49B5-8CB9-608F38D31334}">
      <dsp:nvSpPr>
        <dsp:cNvPr id="0" name=""/>
        <dsp:cNvSpPr/>
      </dsp:nvSpPr>
      <dsp:spPr>
        <a:xfrm>
          <a:off x="2150101" y="2773847"/>
          <a:ext cx="3038638" cy="361528"/>
        </a:xfrm>
        <a:custGeom>
          <a:avLst/>
          <a:gdLst/>
          <a:ahLst/>
          <a:cxnLst/>
          <a:rect l="0" t="0" r="0" b="0"/>
          <a:pathLst>
            <a:path>
              <a:moveTo>
                <a:pt x="3038638" y="0"/>
              </a:moveTo>
              <a:lnTo>
                <a:pt x="3038638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57867E-5EB6-4DFA-99FE-91B3EF858490}">
      <dsp:nvSpPr>
        <dsp:cNvPr id="0" name=""/>
        <dsp:cNvSpPr/>
      </dsp:nvSpPr>
      <dsp:spPr>
        <a:xfrm>
          <a:off x="630781" y="2773847"/>
          <a:ext cx="4557958" cy="361528"/>
        </a:xfrm>
        <a:custGeom>
          <a:avLst/>
          <a:gdLst/>
          <a:ahLst/>
          <a:cxnLst/>
          <a:rect l="0" t="0" r="0" b="0"/>
          <a:pathLst>
            <a:path>
              <a:moveTo>
                <a:pt x="4557958" y="0"/>
              </a:moveTo>
              <a:lnTo>
                <a:pt x="4557958" y="246371"/>
              </a:lnTo>
              <a:lnTo>
                <a:pt x="0" y="246371"/>
              </a:lnTo>
              <a:lnTo>
                <a:pt x="0" y="36152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1CED21-BAA2-4E93-B5E2-2AA968E2451F}">
      <dsp:nvSpPr>
        <dsp:cNvPr id="0" name=""/>
        <dsp:cNvSpPr/>
      </dsp:nvSpPr>
      <dsp:spPr>
        <a:xfrm>
          <a:off x="4567200" y="1984492"/>
          <a:ext cx="1243079" cy="7893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12D2E-6DAE-4943-A3CE-D872E225A614}">
      <dsp:nvSpPr>
        <dsp:cNvPr id="0" name=""/>
        <dsp:cNvSpPr/>
      </dsp:nvSpPr>
      <dsp:spPr>
        <a:xfrm>
          <a:off x="4705320" y="2115706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Deployment patterns</a:t>
          </a:r>
        </a:p>
      </dsp:txBody>
      <dsp:txXfrm>
        <a:off x="4728439" y="2138825"/>
        <a:ext cx="1196841" cy="743117"/>
      </dsp:txXfrm>
    </dsp:sp>
    <dsp:sp modelId="{A93B284B-8161-45FA-B390-EA8AB56B04B2}">
      <dsp:nvSpPr>
        <dsp:cNvPr id="0" name=""/>
        <dsp:cNvSpPr/>
      </dsp:nvSpPr>
      <dsp:spPr>
        <a:xfrm>
          <a:off x="9242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AE0C6-BC1F-41F4-9A46-0509188D82DC}">
      <dsp:nvSpPr>
        <dsp:cNvPr id="0" name=""/>
        <dsp:cNvSpPr/>
      </dsp:nvSpPr>
      <dsp:spPr>
        <a:xfrm>
          <a:off x="147362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Multiple service instances per host</a:t>
          </a:r>
        </a:p>
      </dsp:txBody>
      <dsp:txXfrm>
        <a:off x="170481" y="3289709"/>
        <a:ext cx="1196841" cy="743117"/>
      </dsp:txXfrm>
    </dsp:sp>
    <dsp:sp modelId="{4187F2AD-611F-4E44-AA37-ECCEF3C30DF9}">
      <dsp:nvSpPr>
        <dsp:cNvPr id="0" name=""/>
        <dsp:cNvSpPr/>
      </dsp:nvSpPr>
      <dsp:spPr>
        <a:xfrm>
          <a:off x="1528561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112D6-C4C2-420D-A170-681D38967A54}">
      <dsp:nvSpPr>
        <dsp:cNvPr id="0" name=""/>
        <dsp:cNvSpPr/>
      </dsp:nvSpPr>
      <dsp:spPr>
        <a:xfrm>
          <a:off x="1666681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host</a:t>
          </a:r>
        </a:p>
      </dsp:txBody>
      <dsp:txXfrm>
        <a:off x="1689800" y="3289709"/>
        <a:ext cx="1196841" cy="743117"/>
      </dsp:txXfrm>
    </dsp:sp>
    <dsp:sp modelId="{58B82EB0-065F-474E-A60A-B0576421DB03}">
      <dsp:nvSpPr>
        <dsp:cNvPr id="0" name=""/>
        <dsp:cNvSpPr/>
      </dsp:nvSpPr>
      <dsp:spPr>
        <a:xfrm>
          <a:off x="3047880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DB094-A1C4-4E84-A6C2-F300AFA1ED8C}">
      <dsp:nvSpPr>
        <dsp:cNvPr id="0" name=""/>
        <dsp:cNvSpPr/>
      </dsp:nvSpPr>
      <dsp:spPr>
        <a:xfrm>
          <a:off x="3186000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VM </a:t>
          </a:r>
        </a:p>
      </dsp:txBody>
      <dsp:txXfrm>
        <a:off x="3209119" y="3289709"/>
        <a:ext cx="1196841" cy="743117"/>
      </dsp:txXfrm>
    </dsp:sp>
    <dsp:sp modelId="{D6BBF2CC-5E14-4703-8001-B6FF1C8E4426}">
      <dsp:nvSpPr>
        <dsp:cNvPr id="0" name=""/>
        <dsp:cNvSpPr/>
      </dsp:nvSpPr>
      <dsp:spPr>
        <a:xfrm>
          <a:off x="4567200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5DFDF-B691-499A-BDFA-136F9C6BF537}">
      <dsp:nvSpPr>
        <dsp:cNvPr id="0" name=""/>
        <dsp:cNvSpPr/>
      </dsp:nvSpPr>
      <dsp:spPr>
        <a:xfrm>
          <a:off x="4705320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Service instance per Container</a:t>
          </a:r>
        </a:p>
      </dsp:txBody>
      <dsp:txXfrm>
        <a:off x="4728439" y="3289709"/>
        <a:ext cx="1196841" cy="743117"/>
      </dsp:txXfrm>
    </dsp:sp>
    <dsp:sp modelId="{07CCC240-BD34-45A5-B866-0977DA2C9A90}">
      <dsp:nvSpPr>
        <dsp:cNvPr id="0" name=""/>
        <dsp:cNvSpPr/>
      </dsp:nvSpPr>
      <dsp:spPr>
        <a:xfrm>
          <a:off x="6086519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2EB5D-5F5F-4117-A792-98C0DC015648}">
      <dsp:nvSpPr>
        <dsp:cNvPr id="0" name=""/>
        <dsp:cNvSpPr/>
      </dsp:nvSpPr>
      <dsp:spPr>
        <a:xfrm>
          <a:off x="6224639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Server less </a:t>
          </a:r>
          <a:endParaRPr lang="en-IN" sz="1300" kern="1200"/>
        </a:p>
      </dsp:txBody>
      <dsp:txXfrm>
        <a:off x="6247758" y="3289709"/>
        <a:ext cx="1196841" cy="743117"/>
      </dsp:txXfrm>
    </dsp:sp>
    <dsp:sp modelId="{E4325873-AC4D-4514-BE9D-9993FD04A524}">
      <dsp:nvSpPr>
        <dsp:cNvPr id="0" name=""/>
        <dsp:cNvSpPr/>
      </dsp:nvSpPr>
      <dsp:spPr>
        <a:xfrm>
          <a:off x="7605839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71862-B50D-4138-8AEA-3C5DB0708A74}">
      <dsp:nvSpPr>
        <dsp:cNvPr id="0" name=""/>
        <dsp:cNvSpPr/>
      </dsp:nvSpPr>
      <dsp:spPr>
        <a:xfrm>
          <a:off x="7743958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Blue green</a:t>
          </a:r>
          <a:endParaRPr lang="en-IN" sz="1300" kern="1200"/>
        </a:p>
      </dsp:txBody>
      <dsp:txXfrm>
        <a:off x="7767077" y="3289709"/>
        <a:ext cx="1196841" cy="743117"/>
      </dsp:txXfrm>
    </dsp:sp>
    <dsp:sp modelId="{D579A0F2-62D3-468F-B0D6-00A9831E764C}">
      <dsp:nvSpPr>
        <dsp:cNvPr id="0" name=""/>
        <dsp:cNvSpPr/>
      </dsp:nvSpPr>
      <dsp:spPr>
        <a:xfrm>
          <a:off x="9125158" y="3135376"/>
          <a:ext cx="1243079" cy="7893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2EF07-B8AB-456B-9780-263B574237A2}">
      <dsp:nvSpPr>
        <dsp:cNvPr id="0" name=""/>
        <dsp:cNvSpPr/>
      </dsp:nvSpPr>
      <dsp:spPr>
        <a:xfrm>
          <a:off x="9263278" y="3266590"/>
          <a:ext cx="1243079" cy="7893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Canary</a:t>
          </a:r>
          <a:endParaRPr lang="en-IN" sz="1300" kern="1200"/>
        </a:p>
      </dsp:txBody>
      <dsp:txXfrm>
        <a:off x="9286397" y="3289709"/>
        <a:ext cx="1196841" cy="74311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C496B-EA25-4A27-939A-3AB8797D9586}">
      <dsp:nvSpPr>
        <dsp:cNvPr id="0" name=""/>
        <dsp:cNvSpPr/>
      </dsp:nvSpPr>
      <dsp:spPr>
        <a:xfrm>
          <a:off x="9538989" y="2734570"/>
          <a:ext cx="1761529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1761529" y="285648"/>
              </a:lnTo>
              <a:lnTo>
                <a:pt x="1761529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37B730-3D62-484A-A1BA-3F805DBF7CAB}">
      <dsp:nvSpPr>
        <dsp:cNvPr id="0" name=""/>
        <dsp:cNvSpPr/>
      </dsp:nvSpPr>
      <dsp:spPr>
        <a:xfrm>
          <a:off x="9493269" y="2734570"/>
          <a:ext cx="91440" cy="4191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E83303-A407-4162-813E-D252DA55A5D2}">
      <dsp:nvSpPr>
        <dsp:cNvPr id="0" name=""/>
        <dsp:cNvSpPr/>
      </dsp:nvSpPr>
      <dsp:spPr>
        <a:xfrm>
          <a:off x="7777460" y="2734570"/>
          <a:ext cx="1761529" cy="419163"/>
        </a:xfrm>
        <a:custGeom>
          <a:avLst/>
          <a:gdLst/>
          <a:ahLst/>
          <a:cxnLst/>
          <a:rect l="0" t="0" r="0" b="0"/>
          <a:pathLst>
            <a:path>
              <a:moveTo>
                <a:pt x="1761529" y="0"/>
              </a:moveTo>
              <a:lnTo>
                <a:pt x="1761529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C26DB-96CC-4D9B-BDE5-106EB61222A8}">
      <dsp:nvSpPr>
        <dsp:cNvPr id="0" name=""/>
        <dsp:cNvSpPr/>
      </dsp:nvSpPr>
      <dsp:spPr>
        <a:xfrm>
          <a:off x="3373635" y="2734570"/>
          <a:ext cx="2642294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2642294" y="285648"/>
              </a:lnTo>
              <a:lnTo>
                <a:pt x="2642294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3D62E6-29A4-4BDC-95BB-A9C10EA2AA33}">
      <dsp:nvSpPr>
        <dsp:cNvPr id="0" name=""/>
        <dsp:cNvSpPr/>
      </dsp:nvSpPr>
      <dsp:spPr>
        <a:xfrm>
          <a:off x="3373635" y="2734570"/>
          <a:ext cx="880764" cy="419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648"/>
              </a:lnTo>
              <a:lnTo>
                <a:pt x="880764" y="285648"/>
              </a:lnTo>
              <a:lnTo>
                <a:pt x="880764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68BB5-6A62-4EC4-B6FC-C29936C190B4}">
      <dsp:nvSpPr>
        <dsp:cNvPr id="0" name=""/>
        <dsp:cNvSpPr/>
      </dsp:nvSpPr>
      <dsp:spPr>
        <a:xfrm>
          <a:off x="2492871" y="2734570"/>
          <a:ext cx="880764" cy="419163"/>
        </a:xfrm>
        <a:custGeom>
          <a:avLst/>
          <a:gdLst/>
          <a:ahLst/>
          <a:cxnLst/>
          <a:rect l="0" t="0" r="0" b="0"/>
          <a:pathLst>
            <a:path>
              <a:moveTo>
                <a:pt x="880764" y="0"/>
              </a:moveTo>
              <a:lnTo>
                <a:pt x="880764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05650-9A7F-48D6-88E6-45F9FB03AD51}">
      <dsp:nvSpPr>
        <dsp:cNvPr id="0" name=""/>
        <dsp:cNvSpPr/>
      </dsp:nvSpPr>
      <dsp:spPr>
        <a:xfrm>
          <a:off x="731341" y="2734570"/>
          <a:ext cx="2642294" cy="419163"/>
        </a:xfrm>
        <a:custGeom>
          <a:avLst/>
          <a:gdLst/>
          <a:ahLst/>
          <a:cxnLst/>
          <a:rect l="0" t="0" r="0" b="0"/>
          <a:pathLst>
            <a:path>
              <a:moveTo>
                <a:pt x="2642294" y="0"/>
              </a:moveTo>
              <a:lnTo>
                <a:pt x="2642294" y="285648"/>
              </a:lnTo>
              <a:lnTo>
                <a:pt x="0" y="285648"/>
              </a:lnTo>
              <a:lnTo>
                <a:pt x="0" y="419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921104-E6E8-480E-8F91-FB3F96EFBEE2}">
      <dsp:nvSpPr>
        <dsp:cNvPr id="0" name=""/>
        <dsp:cNvSpPr/>
      </dsp:nvSpPr>
      <dsp:spPr>
        <a:xfrm>
          <a:off x="2653010" y="1819376"/>
          <a:ext cx="1441251" cy="915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726A4-737E-450C-87F2-9C6E8A7514C9}">
      <dsp:nvSpPr>
        <dsp:cNvPr id="0" name=""/>
        <dsp:cNvSpPr/>
      </dsp:nvSpPr>
      <dsp:spPr>
        <a:xfrm>
          <a:off x="2813149" y="1971508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Observability</a:t>
          </a:r>
        </a:p>
      </dsp:txBody>
      <dsp:txXfrm>
        <a:off x="2839954" y="1998313"/>
        <a:ext cx="1387641" cy="861584"/>
      </dsp:txXfrm>
    </dsp:sp>
    <dsp:sp modelId="{5198C180-C853-4412-828D-4D20DCB77E6F}">
      <dsp:nvSpPr>
        <dsp:cNvPr id="0" name=""/>
        <dsp:cNvSpPr/>
      </dsp:nvSpPr>
      <dsp:spPr>
        <a:xfrm>
          <a:off x="10715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5DB2C-CA31-4F6F-80EB-B9E5BABB9B23}">
      <dsp:nvSpPr>
        <dsp:cNvPr id="0" name=""/>
        <dsp:cNvSpPr/>
      </dsp:nvSpPr>
      <dsp:spPr>
        <a:xfrm>
          <a:off x="17085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Log aggregation</a:t>
          </a:r>
          <a:endParaRPr lang="en-IN" sz="1700" kern="1200"/>
        </a:p>
      </dsp:txBody>
      <dsp:txXfrm>
        <a:off x="197659" y="3332672"/>
        <a:ext cx="1387641" cy="861584"/>
      </dsp:txXfrm>
    </dsp:sp>
    <dsp:sp modelId="{4242D4E1-CDD7-4828-A57A-F34819CE873C}">
      <dsp:nvSpPr>
        <dsp:cNvPr id="0" name=""/>
        <dsp:cNvSpPr/>
      </dsp:nvSpPr>
      <dsp:spPr>
        <a:xfrm>
          <a:off x="1772245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F92F4-E029-42DC-A971-344026CC65D8}">
      <dsp:nvSpPr>
        <dsp:cNvPr id="0" name=""/>
        <dsp:cNvSpPr/>
      </dsp:nvSpPr>
      <dsp:spPr>
        <a:xfrm>
          <a:off x="193238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Performance metrics</a:t>
          </a:r>
          <a:endParaRPr lang="en-IN" sz="1700" kern="1200"/>
        </a:p>
      </dsp:txBody>
      <dsp:txXfrm>
        <a:off x="1959189" y="3332672"/>
        <a:ext cx="1387641" cy="861584"/>
      </dsp:txXfrm>
    </dsp:sp>
    <dsp:sp modelId="{BEF95AB9-EF94-4424-BCAB-E200620D2401}">
      <dsp:nvSpPr>
        <dsp:cNvPr id="0" name=""/>
        <dsp:cNvSpPr/>
      </dsp:nvSpPr>
      <dsp:spPr>
        <a:xfrm>
          <a:off x="353377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31A26-6642-4AFE-A26D-46D852248F80}">
      <dsp:nvSpPr>
        <dsp:cNvPr id="0" name=""/>
        <dsp:cNvSpPr/>
      </dsp:nvSpPr>
      <dsp:spPr>
        <a:xfrm>
          <a:off x="3693914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Distributed tracing</a:t>
          </a:r>
          <a:endParaRPr lang="en-IN" sz="1700" kern="1200"/>
        </a:p>
      </dsp:txBody>
      <dsp:txXfrm>
        <a:off x="3720719" y="3332672"/>
        <a:ext cx="1387641" cy="861584"/>
      </dsp:txXfrm>
    </dsp:sp>
    <dsp:sp modelId="{3C36F5F3-AC18-4D6E-BCC9-8BB58F340561}">
      <dsp:nvSpPr>
        <dsp:cNvPr id="0" name=""/>
        <dsp:cNvSpPr/>
      </dsp:nvSpPr>
      <dsp:spPr>
        <a:xfrm>
          <a:off x="529530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18D2B-1E44-4EEC-ADF5-E85527DCF605}">
      <dsp:nvSpPr>
        <dsp:cNvPr id="0" name=""/>
        <dsp:cNvSpPr/>
      </dsp:nvSpPr>
      <dsp:spPr>
        <a:xfrm>
          <a:off x="545544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health check</a:t>
          </a:r>
          <a:endParaRPr lang="en-IN" sz="1700" kern="1200"/>
        </a:p>
      </dsp:txBody>
      <dsp:txXfrm>
        <a:off x="5482248" y="3332672"/>
        <a:ext cx="1387641" cy="861584"/>
      </dsp:txXfrm>
    </dsp:sp>
    <dsp:sp modelId="{C0E762E5-4AD8-402E-A42C-E72C5C311EA3}">
      <dsp:nvSpPr>
        <dsp:cNvPr id="0" name=""/>
        <dsp:cNvSpPr/>
      </dsp:nvSpPr>
      <dsp:spPr>
        <a:xfrm>
          <a:off x="8818364" y="1819376"/>
          <a:ext cx="1441251" cy="915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AE50AE-DDC6-4DF4-9EB5-965E9107B6D6}">
      <dsp:nvSpPr>
        <dsp:cNvPr id="0" name=""/>
        <dsp:cNvSpPr/>
      </dsp:nvSpPr>
      <dsp:spPr>
        <a:xfrm>
          <a:off x="8978503" y="1971508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Cross Cutting Concern Patterns</a:t>
          </a:r>
        </a:p>
      </dsp:txBody>
      <dsp:txXfrm>
        <a:off x="9005308" y="1998313"/>
        <a:ext cx="1387641" cy="861584"/>
      </dsp:txXfrm>
    </dsp:sp>
    <dsp:sp modelId="{AC1224E2-6550-44C8-9DEF-53B99D7E35E0}">
      <dsp:nvSpPr>
        <dsp:cNvPr id="0" name=""/>
        <dsp:cNvSpPr/>
      </dsp:nvSpPr>
      <dsp:spPr>
        <a:xfrm>
          <a:off x="705683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BF30B-D4FB-43DF-9E47-42A4573CD42A}">
      <dsp:nvSpPr>
        <dsp:cNvPr id="0" name=""/>
        <dsp:cNvSpPr/>
      </dsp:nvSpPr>
      <dsp:spPr>
        <a:xfrm>
          <a:off x="721697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external configuration</a:t>
          </a:r>
          <a:endParaRPr lang="en-IN" sz="1700" kern="1200"/>
        </a:p>
      </dsp:txBody>
      <dsp:txXfrm>
        <a:off x="7243778" y="3332672"/>
        <a:ext cx="1387641" cy="861584"/>
      </dsp:txXfrm>
    </dsp:sp>
    <dsp:sp modelId="{D1D7893B-797A-43CD-8AB9-B03544EC50B7}">
      <dsp:nvSpPr>
        <dsp:cNvPr id="0" name=""/>
        <dsp:cNvSpPr/>
      </dsp:nvSpPr>
      <dsp:spPr>
        <a:xfrm>
          <a:off x="8818364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BFB66-13AA-4634-9ED3-1E3FCB5B8E4B}">
      <dsp:nvSpPr>
        <dsp:cNvPr id="0" name=""/>
        <dsp:cNvSpPr/>
      </dsp:nvSpPr>
      <dsp:spPr>
        <a:xfrm>
          <a:off x="8978503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service discovery pattern</a:t>
          </a:r>
          <a:endParaRPr lang="en-IN" sz="1700" kern="1200"/>
        </a:p>
      </dsp:txBody>
      <dsp:txXfrm>
        <a:off x="9005308" y="3332672"/>
        <a:ext cx="1387641" cy="861584"/>
      </dsp:txXfrm>
    </dsp:sp>
    <dsp:sp modelId="{8F69AE03-ADDF-4EDA-AFFD-1762D03D78DF}">
      <dsp:nvSpPr>
        <dsp:cNvPr id="0" name=""/>
        <dsp:cNvSpPr/>
      </dsp:nvSpPr>
      <dsp:spPr>
        <a:xfrm>
          <a:off x="10579893" y="3153734"/>
          <a:ext cx="1441251" cy="9151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186DE-1C78-4147-A9B8-95CFB5D30C17}">
      <dsp:nvSpPr>
        <dsp:cNvPr id="0" name=""/>
        <dsp:cNvSpPr/>
      </dsp:nvSpPr>
      <dsp:spPr>
        <a:xfrm>
          <a:off x="10740032" y="3305867"/>
          <a:ext cx="1441251" cy="9151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circuit breaker pattern</a:t>
          </a:r>
          <a:endParaRPr lang="en-IN" sz="1700" kern="1200"/>
        </a:p>
      </dsp:txBody>
      <dsp:txXfrm>
        <a:off x="10766837" y="3332672"/>
        <a:ext cx="1387641" cy="86158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479243" y="0"/>
          <a:ext cx="5431426" cy="255814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323867" y="767442"/>
          <a:ext cx="5742179" cy="102325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Decomposition Pattern : By Business Domain and subdomain</a:t>
          </a:r>
        </a:p>
      </dsp:txBody>
      <dsp:txXfrm>
        <a:off x="373818" y="817393"/>
        <a:ext cx="5642277" cy="92335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14399" y="0"/>
          <a:ext cx="10363200" cy="3916105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3310" y="1174831"/>
          <a:ext cx="12185378" cy="156644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kern="1200" dirty="0"/>
            <a:t>Decomposition Pattern : By Business Domain &amp; Sub Domain</a:t>
          </a:r>
        </a:p>
      </dsp:txBody>
      <dsp:txXfrm>
        <a:off x="79777" y="1251298"/>
        <a:ext cx="12032444" cy="141350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726EA-2FEF-4AF9-9FCA-0F43DA71864F}">
      <dsp:nvSpPr>
        <dsp:cNvPr id="0" name=""/>
        <dsp:cNvSpPr/>
      </dsp:nvSpPr>
      <dsp:spPr>
        <a:xfrm>
          <a:off x="0" y="281193"/>
          <a:ext cx="10657115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There are 2 kinds of project under microservices</a:t>
          </a:r>
        </a:p>
      </dsp:txBody>
      <dsp:txXfrm>
        <a:off x="48005" y="329198"/>
        <a:ext cx="10561105" cy="88737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83A52-0A1B-447C-A32B-BD994FD45530}">
      <dsp:nvSpPr>
        <dsp:cNvPr id="0" name=""/>
        <dsp:cNvSpPr/>
      </dsp:nvSpPr>
      <dsp:spPr>
        <a:xfrm>
          <a:off x="0" y="250704"/>
          <a:ext cx="3963173" cy="3039627"/>
        </a:xfrm>
        <a:prstGeom prst="ellipse">
          <a:avLst/>
        </a:prstGeom>
        <a:solidFill>
          <a:srgbClr val="A52A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bg1"/>
              </a:solidFill>
            </a:rPr>
            <a:t>Monolithic to Microservices </a:t>
          </a:r>
          <a:r>
            <a:rPr lang="en-IN" sz="3200" kern="1200" dirty="0">
              <a:solidFill>
                <a:srgbClr val="A9A9A9"/>
              </a:solidFill>
            </a:rPr>
            <a:t>– </a:t>
          </a:r>
          <a:r>
            <a:rPr lang="en-IN" sz="3200" kern="1200" dirty="0">
              <a:solidFill>
                <a:schemeClr val="bg1"/>
              </a:solidFill>
            </a:rPr>
            <a:t>Brown Field Projects</a:t>
          </a:r>
        </a:p>
      </dsp:txBody>
      <dsp:txXfrm>
        <a:off x="553416" y="609142"/>
        <a:ext cx="2285073" cy="2322753"/>
      </dsp:txXfrm>
    </dsp:sp>
    <dsp:sp modelId="{C8C4BD41-AC77-4767-A0A0-894E57C6FB64}">
      <dsp:nvSpPr>
        <dsp:cNvPr id="0" name=""/>
        <dsp:cNvSpPr/>
      </dsp:nvSpPr>
      <dsp:spPr>
        <a:xfrm>
          <a:off x="4496023" y="485547"/>
          <a:ext cx="2469192" cy="256994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bg1"/>
              </a:solidFill>
            </a:rPr>
            <a:t>Microservices in nature from scratch – </a:t>
          </a:r>
          <a:r>
            <a:rPr lang="en-IN" sz="2000" kern="1200" dirty="0">
              <a:solidFill>
                <a:schemeClr val="bg1"/>
              </a:solidFill>
            </a:rPr>
            <a:t>Green Field Projects</a:t>
          </a:r>
          <a:endParaRPr lang="en-IN" sz="1800" kern="1200" dirty="0">
            <a:solidFill>
              <a:schemeClr val="bg1"/>
            </a:solidFill>
          </a:endParaRPr>
        </a:p>
      </dsp:txBody>
      <dsp:txXfrm>
        <a:off x="5196740" y="788599"/>
        <a:ext cx="1423678" cy="19638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0A19B-A679-48BF-A4DC-3BD4DC25C656}">
      <dsp:nvSpPr>
        <dsp:cNvPr id="0" name=""/>
        <dsp:cNvSpPr/>
      </dsp:nvSpPr>
      <dsp:spPr>
        <a:xfrm>
          <a:off x="0" y="23661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Easy to scale by having multiple copy of same application(horizontal scaling)</a:t>
          </a:r>
        </a:p>
      </dsp:txBody>
      <dsp:txXfrm>
        <a:off x="60199" y="296818"/>
        <a:ext cx="6580122" cy="1112781"/>
      </dsp:txXfrm>
    </dsp:sp>
    <dsp:sp modelId="{53AA90FC-DCDF-4B33-9026-7FACC41C2D6C}">
      <dsp:nvSpPr>
        <dsp:cNvPr id="0" name=""/>
        <dsp:cNvSpPr/>
      </dsp:nvSpPr>
      <dsp:spPr>
        <a:xfrm>
          <a:off x="0" y="155907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Less technicality</a:t>
          </a:r>
        </a:p>
      </dsp:txBody>
      <dsp:txXfrm>
        <a:off x="60199" y="1619278"/>
        <a:ext cx="6580122" cy="1112781"/>
      </dsp:txXfrm>
    </dsp:sp>
    <dsp:sp modelId="{D8AE68B2-91D4-403F-AFBD-3F6B1996393E}">
      <dsp:nvSpPr>
        <dsp:cNvPr id="0" name=""/>
        <dsp:cNvSpPr/>
      </dsp:nvSpPr>
      <dsp:spPr>
        <a:xfrm>
          <a:off x="0" y="2881539"/>
          <a:ext cx="6700520" cy="1233179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/>
            <a:t>Better for small scale apps</a:t>
          </a:r>
        </a:p>
      </dsp:txBody>
      <dsp:txXfrm>
        <a:off x="60199" y="2941738"/>
        <a:ext cx="6580122" cy="111278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9CBF1-2D65-4E9B-9FBC-2B159AE4D832}">
      <dsp:nvSpPr>
        <dsp:cNvPr id="0" name=""/>
        <dsp:cNvSpPr/>
      </dsp:nvSpPr>
      <dsp:spPr>
        <a:xfrm>
          <a:off x="0" y="748"/>
          <a:ext cx="10515600" cy="1324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Microservice – </a:t>
          </a:r>
          <a:r>
            <a:rPr lang="en-IN" sz="8000" kern="1200" dirty="0">
              <a:solidFill>
                <a:srgbClr val="FF0000"/>
              </a:solidFill>
            </a:rPr>
            <a:t>Micro</a:t>
          </a:r>
          <a:r>
            <a:rPr lang="en-IN" sz="5500" kern="1200" dirty="0"/>
            <a:t> + Service</a:t>
          </a:r>
        </a:p>
      </dsp:txBody>
      <dsp:txXfrm>
        <a:off x="64636" y="65384"/>
        <a:ext cx="10386328" cy="119479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63DB5-9F07-40C8-AED0-7764816E6F11}">
      <dsp:nvSpPr>
        <dsp:cNvPr id="0" name=""/>
        <dsp:cNvSpPr/>
      </dsp:nvSpPr>
      <dsp:spPr>
        <a:xfrm>
          <a:off x="0" y="99134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How to decide the size of microservice??</a:t>
          </a:r>
        </a:p>
      </dsp:txBody>
      <dsp:txXfrm>
        <a:off x="55030" y="154164"/>
        <a:ext cx="10405540" cy="101723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54E9D-0C25-43B8-91AC-09E6A4EF5864}">
      <dsp:nvSpPr>
        <dsp:cNvPr id="0" name=""/>
        <dsp:cNvSpPr/>
      </dsp:nvSpPr>
      <dsp:spPr>
        <a:xfrm>
          <a:off x="0" y="99134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How to decide the size of microservice??</a:t>
          </a:r>
        </a:p>
      </dsp:txBody>
      <dsp:txXfrm>
        <a:off x="55030" y="154164"/>
        <a:ext cx="10405540" cy="101723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4EA9C-41B5-4C61-AC0D-6FA1A5974F39}">
      <dsp:nvSpPr>
        <dsp:cNvPr id="0" name=""/>
        <dsp:cNvSpPr/>
      </dsp:nvSpPr>
      <dsp:spPr>
        <a:xfrm>
          <a:off x="4628401" y="2087168"/>
          <a:ext cx="1345882" cy="13458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Order Management</a:t>
          </a:r>
        </a:p>
      </dsp:txBody>
      <dsp:txXfrm>
        <a:off x="4694102" y="2152869"/>
        <a:ext cx="1214480" cy="1214480"/>
      </dsp:txXfrm>
    </dsp:sp>
    <dsp:sp modelId="{0D53C8E2-17CA-47FB-BE17-174EECF3BE91}">
      <dsp:nvSpPr>
        <dsp:cNvPr id="0" name=""/>
        <dsp:cNvSpPr/>
      </dsp:nvSpPr>
      <dsp:spPr>
        <a:xfrm rot="16200000">
          <a:off x="4829302" y="1615128"/>
          <a:ext cx="9440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408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2C59B4-25B5-4875-AEEE-9A772BEC1901}">
      <dsp:nvSpPr>
        <dsp:cNvPr id="0" name=""/>
        <dsp:cNvSpPr/>
      </dsp:nvSpPr>
      <dsp:spPr>
        <a:xfrm>
          <a:off x="4850472" y="241347"/>
          <a:ext cx="901741" cy="90174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Placing order</a:t>
          </a:r>
        </a:p>
      </dsp:txBody>
      <dsp:txXfrm>
        <a:off x="4894491" y="285366"/>
        <a:ext cx="813703" cy="813703"/>
      </dsp:txXfrm>
    </dsp:sp>
    <dsp:sp modelId="{E82B6C33-FCF8-4ED8-9FD1-A552ADCAB299}">
      <dsp:nvSpPr>
        <dsp:cNvPr id="0" name=""/>
        <dsp:cNvSpPr/>
      </dsp:nvSpPr>
      <dsp:spPr>
        <a:xfrm rot="1800000">
          <a:off x="5922688" y="3341189"/>
          <a:ext cx="77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022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17326-D303-44B0-8971-B06B9F73C2BA}">
      <dsp:nvSpPr>
        <dsp:cNvPr id="0" name=""/>
        <dsp:cNvSpPr/>
      </dsp:nvSpPr>
      <dsp:spPr>
        <a:xfrm>
          <a:off x="6641319" y="3343185"/>
          <a:ext cx="901741" cy="90174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Order tracking</a:t>
          </a:r>
        </a:p>
      </dsp:txBody>
      <dsp:txXfrm>
        <a:off x="6685338" y="3387204"/>
        <a:ext cx="813703" cy="813703"/>
      </dsp:txXfrm>
    </dsp:sp>
    <dsp:sp modelId="{009EC90B-6009-4829-B299-07B985E848E0}">
      <dsp:nvSpPr>
        <dsp:cNvPr id="0" name=""/>
        <dsp:cNvSpPr/>
      </dsp:nvSpPr>
      <dsp:spPr>
        <a:xfrm rot="9000000">
          <a:off x="3909771" y="3341189"/>
          <a:ext cx="7702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0226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F95B5A-839F-4BED-8A94-259751D548C2}">
      <dsp:nvSpPr>
        <dsp:cNvPr id="0" name=""/>
        <dsp:cNvSpPr/>
      </dsp:nvSpPr>
      <dsp:spPr>
        <a:xfrm>
          <a:off x="3059625" y="3343185"/>
          <a:ext cx="901741" cy="90174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Invoice generation</a:t>
          </a:r>
        </a:p>
      </dsp:txBody>
      <dsp:txXfrm>
        <a:off x="3103644" y="3387204"/>
        <a:ext cx="813703" cy="81370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479243" y="0"/>
          <a:ext cx="5431426" cy="255814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1809" y="767442"/>
          <a:ext cx="6386294" cy="102325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/>
            <a:t>Decomposition Pattern : Strangler</a:t>
          </a:r>
        </a:p>
      </dsp:txBody>
      <dsp:txXfrm>
        <a:off x="51760" y="817393"/>
        <a:ext cx="6286392" cy="92335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3284" y="839665"/>
          <a:ext cx="12087460" cy="2262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 dirty="0"/>
            <a:t>Decomposition Pattern : </a:t>
          </a:r>
          <a:r>
            <a:rPr lang="en-IN" sz="11500" kern="1200" dirty="0">
              <a:solidFill>
                <a:srgbClr val="FF0000"/>
              </a:solidFill>
            </a:rPr>
            <a:t>Strangler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13743" y="950124"/>
        <a:ext cx="11866542" cy="204184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86E20-E3F8-4724-B29D-84094D1E6BB9}">
      <dsp:nvSpPr>
        <dsp:cNvPr id="0" name=""/>
        <dsp:cNvSpPr/>
      </dsp:nvSpPr>
      <dsp:spPr>
        <a:xfrm>
          <a:off x="8437778" y="1588628"/>
          <a:ext cx="3680707" cy="36813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19969-1F1A-46AB-BF2D-10E48136BFCA}">
      <dsp:nvSpPr>
        <dsp:cNvPr id="0" name=""/>
        <dsp:cNvSpPr/>
      </dsp:nvSpPr>
      <dsp:spPr>
        <a:xfrm>
          <a:off x="8559989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Eliminate</a:t>
          </a:r>
        </a:p>
      </dsp:txBody>
      <dsp:txXfrm>
        <a:off x="9051229" y="2202301"/>
        <a:ext cx="2453805" cy="2454043"/>
      </dsp:txXfrm>
    </dsp:sp>
    <dsp:sp modelId="{B044727B-D2B1-4874-B9E9-3746A5BA9450}">
      <dsp:nvSpPr>
        <dsp:cNvPr id="0" name=""/>
        <dsp:cNvSpPr/>
      </dsp:nvSpPr>
      <dsp:spPr>
        <a:xfrm rot="2700000">
          <a:off x="4638094" y="1593078"/>
          <a:ext cx="3671842" cy="3671842"/>
        </a:xfrm>
        <a:prstGeom prst="teardrop">
          <a:avLst>
            <a:gd name="adj" fmla="val 10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02DB9-81A2-48B5-B4E1-8E4601EB0AB7}">
      <dsp:nvSpPr>
        <dsp:cNvPr id="0" name=""/>
        <dsp:cNvSpPr/>
      </dsp:nvSpPr>
      <dsp:spPr>
        <a:xfrm>
          <a:off x="4755872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Co-Exist </a:t>
          </a:r>
        </a:p>
      </dsp:txBody>
      <dsp:txXfrm>
        <a:off x="5247112" y="2202301"/>
        <a:ext cx="2453805" cy="2454043"/>
      </dsp:txXfrm>
    </dsp:sp>
    <dsp:sp modelId="{D046D994-D150-49D5-96CC-204379422DF0}">
      <dsp:nvSpPr>
        <dsp:cNvPr id="0" name=""/>
        <dsp:cNvSpPr/>
      </dsp:nvSpPr>
      <dsp:spPr>
        <a:xfrm rot="2700000">
          <a:off x="833977" y="1593078"/>
          <a:ext cx="3671842" cy="3671842"/>
        </a:xfrm>
        <a:prstGeom prst="teardrop">
          <a:avLst>
            <a:gd name="adj" fmla="val 10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BD5F4-386B-4B3E-BCB8-94AB393EB1F6}">
      <dsp:nvSpPr>
        <dsp:cNvPr id="0" name=""/>
        <dsp:cNvSpPr/>
      </dsp:nvSpPr>
      <dsp:spPr>
        <a:xfrm>
          <a:off x="951755" y="1711363"/>
          <a:ext cx="3436285" cy="34359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Transform </a:t>
          </a:r>
        </a:p>
      </dsp:txBody>
      <dsp:txXfrm>
        <a:off x="1442996" y="2202301"/>
        <a:ext cx="2453805" cy="245404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555171" y="0"/>
          <a:ext cx="6291943" cy="2601686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096" y="780505"/>
          <a:ext cx="7398092" cy="10406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Decomposition Pattern : Sidecar/ Service-Mesh</a:t>
          </a:r>
        </a:p>
      </dsp:txBody>
      <dsp:txXfrm>
        <a:off x="52898" y="831307"/>
        <a:ext cx="7296488" cy="9390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6FCE3-768E-4E30-BBC7-F95107B92A49}">
      <dsp:nvSpPr>
        <dsp:cNvPr id="0" name=""/>
        <dsp:cNvSpPr/>
      </dsp:nvSpPr>
      <dsp:spPr>
        <a:xfrm>
          <a:off x="329844" y="216338"/>
          <a:ext cx="1258011" cy="12580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9272FA0-075C-47A4-BFFF-2F2C38CDCDBF}">
      <dsp:nvSpPr>
        <dsp:cNvPr id="0" name=""/>
        <dsp:cNvSpPr/>
      </dsp:nvSpPr>
      <dsp:spPr>
        <a:xfrm>
          <a:off x="958850" y="216338"/>
          <a:ext cx="6711951" cy="1258011"/>
        </a:xfrm>
        <a:prstGeom prst="rect">
          <a:avLst/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9690" rIns="0" bIns="5969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/>
            <a:t>Monolith – positive aspects</a:t>
          </a:r>
        </a:p>
      </dsp:txBody>
      <dsp:txXfrm>
        <a:off x="958850" y="216338"/>
        <a:ext cx="6711951" cy="125801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800" kern="1200" dirty="0">
              <a:solidFill>
                <a:srgbClr val="FF0000"/>
              </a:solidFill>
            </a:rPr>
            <a:t>Sidecar/Sidekick Pattern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A1A9-C31E-4369-A2BF-3021E546ED62}">
      <dsp:nvSpPr>
        <dsp:cNvPr id="0" name=""/>
        <dsp:cNvSpPr/>
      </dsp:nvSpPr>
      <dsp:spPr>
        <a:xfrm>
          <a:off x="2851262" y="2316767"/>
          <a:ext cx="1651865" cy="16518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Common feature to take care for each service</a:t>
          </a:r>
        </a:p>
      </dsp:txBody>
      <dsp:txXfrm>
        <a:off x="3093172" y="2558677"/>
        <a:ext cx="1168045" cy="1168045"/>
      </dsp:txXfrm>
    </dsp:sp>
    <dsp:sp modelId="{C240A13B-1FC5-4630-BEAE-2E8FE3714D16}">
      <dsp:nvSpPr>
        <dsp:cNvPr id="0" name=""/>
        <dsp:cNvSpPr/>
      </dsp:nvSpPr>
      <dsp:spPr>
        <a:xfrm rot="16200000">
          <a:off x="3501692" y="1714747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554343" y="1879725"/>
        <a:ext cx="245704" cy="336980"/>
      </dsp:txXfrm>
    </dsp:sp>
    <dsp:sp modelId="{559B2DDB-C3A1-434A-9114-3F2B689152BE}">
      <dsp:nvSpPr>
        <dsp:cNvPr id="0" name=""/>
        <dsp:cNvSpPr/>
      </dsp:nvSpPr>
      <dsp:spPr>
        <a:xfrm>
          <a:off x="2851262" y="2628"/>
          <a:ext cx="1651865" cy="16518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Logging</a:t>
          </a:r>
        </a:p>
      </dsp:txBody>
      <dsp:txXfrm>
        <a:off x="3093172" y="244538"/>
        <a:ext cx="1168045" cy="1168045"/>
      </dsp:txXfrm>
    </dsp:sp>
    <dsp:sp modelId="{BC389614-B1FF-41B2-97F3-DC9113EDB5E2}">
      <dsp:nvSpPr>
        <dsp:cNvPr id="0" name=""/>
        <dsp:cNvSpPr/>
      </dsp:nvSpPr>
      <dsp:spPr>
        <a:xfrm rot="19800000">
          <a:off x="4495141" y="2288315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502195" y="2426967"/>
        <a:ext cx="245704" cy="336980"/>
      </dsp:txXfrm>
    </dsp:sp>
    <dsp:sp modelId="{B71FCC7E-DB8B-4B8D-A21E-52867DF9FC30}">
      <dsp:nvSpPr>
        <dsp:cNvPr id="0" name=""/>
        <dsp:cNvSpPr/>
      </dsp:nvSpPr>
      <dsp:spPr>
        <a:xfrm>
          <a:off x="4855366" y="1159697"/>
          <a:ext cx="1651865" cy="1651865"/>
        </a:xfrm>
        <a:prstGeom prst="ellipse">
          <a:avLst/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Failure Isolation</a:t>
          </a:r>
        </a:p>
      </dsp:txBody>
      <dsp:txXfrm>
        <a:off x="5097276" y="1401607"/>
        <a:ext cx="1168045" cy="1168045"/>
      </dsp:txXfrm>
    </dsp:sp>
    <dsp:sp modelId="{3B980F45-546F-41D7-890A-D3A284F36881}">
      <dsp:nvSpPr>
        <dsp:cNvPr id="0" name=""/>
        <dsp:cNvSpPr/>
      </dsp:nvSpPr>
      <dsp:spPr>
        <a:xfrm rot="1800000">
          <a:off x="4495141" y="3435450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502195" y="3521452"/>
        <a:ext cx="245704" cy="336980"/>
      </dsp:txXfrm>
    </dsp:sp>
    <dsp:sp modelId="{7CFA58C5-E0F7-406D-A599-ECE4D85D34E1}">
      <dsp:nvSpPr>
        <dsp:cNvPr id="0" name=""/>
        <dsp:cNvSpPr/>
      </dsp:nvSpPr>
      <dsp:spPr>
        <a:xfrm>
          <a:off x="4855366" y="3473836"/>
          <a:ext cx="1651865" cy="1651865"/>
        </a:xfrm>
        <a:prstGeom prst="ellipse">
          <a:avLst/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Monitoring</a:t>
          </a:r>
        </a:p>
      </dsp:txBody>
      <dsp:txXfrm>
        <a:off x="5097276" y="3715746"/>
        <a:ext cx="1168045" cy="1168045"/>
      </dsp:txXfrm>
    </dsp:sp>
    <dsp:sp modelId="{D4DA6003-38A2-45C2-836B-DA6825A85BE2}">
      <dsp:nvSpPr>
        <dsp:cNvPr id="0" name=""/>
        <dsp:cNvSpPr/>
      </dsp:nvSpPr>
      <dsp:spPr>
        <a:xfrm rot="5400000">
          <a:off x="3501692" y="4009018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3554343" y="4068695"/>
        <a:ext cx="245704" cy="336980"/>
      </dsp:txXfrm>
    </dsp:sp>
    <dsp:sp modelId="{B3EC6172-E704-46FD-941D-02E6B3266C9D}">
      <dsp:nvSpPr>
        <dsp:cNvPr id="0" name=""/>
        <dsp:cNvSpPr/>
      </dsp:nvSpPr>
      <dsp:spPr>
        <a:xfrm>
          <a:off x="2851262" y="4630906"/>
          <a:ext cx="1651865" cy="1651865"/>
        </a:xfrm>
        <a:prstGeom prst="ellipse">
          <a:avLst/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Configuration</a:t>
          </a:r>
        </a:p>
      </dsp:txBody>
      <dsp:txXfrm>
        <a:off x="3093172" y="4872816"/>
        <a:ext cx="1168045" cy="1168045"/>
      </dsp:txXfrm>
    </dsp:sp>
    <dsp:sp modelId="{BCA150B6-99DD-4AC0-B372-05F0EE6A8F8F}">
      <dsp:nvSpPr>
        <dsp:cNvPr id="0" name=""/>
        <dsp:cNvSpPr/>
      </dsp:nvSpPr>
      <dsp:spPr>
        <a:xfrm rot="9000000">
          <a:off x="2508244" y="3435450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2606491" y="3521452"/>
        <a:ext cx="245704" cy="336980"/>
      </dsp:txXfrm>
    </dsp:sp>
    <dsp:sp modelId="{69D871A0-5750-42AB-AA07-1B637E2C7E3D}">
      <dsp:nvSpPr>
        <dsp:cNvPr id="0" name=""/>
        <dsp:cNvSpPr/>
      </dsp:nvSpPr>
      <dsp:spPr>
        <a:xfrm>
          <a:off x="847159" y="3473836"/>
          <a:ext cx="1651865" cy="1651865"/>
        </a:xfrm>
        <a:prstGeom prst="ellipse">
          <a:avLst/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Proxy to remote service </a:t>
          </a:r>
        </a:p>
      </dsp:txBody>
      <dsp:txXfrm>
        <a:off x="1089069" y="3715746"/>
        <a:ext cx="1168045" cy="1168045"/>
      </dsp:txXfrm>
    </dsp:sp>
    <dsp:sp modelId="{326C2F11-C911-46DD-9909-0323D2D9854A}">
      <dsp:nvSpPr>
        <dsp:cNvPr id="0" name=""/>
        <dsp:cNvSpPr/>
      </dsp:nvSpPr>
      <dsp:spPr>
        <a:xfrm rot="12600000">
          <a:off x="2508244" y="2288315"/>
          <a:ext cx="351005" cy="5616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 rot="10800000">
        <a:off x="2606491" y="2426967"/>
        <a:ext cx="245704" cy="336980"/>
      </dsp:txXfrm>
    </dsp:sp>
    <dsp:sp modelId="{2EB003B7-8E88-4134-A4A7-89F5CCB22915}">
      <dsp:nvSpPr>
        <dsp:cNvPr id="0" name=""/>
        <dsp:cNvSpPr/>
      </dsp:nvSpPr>
      <dsp:spPr>
        <a:xfrm>
          <a:off x="847159" y="1159697"/>
          <a:ext cx="1651865" cy="1651865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etc..</a:t>
          </a:r>
        </a:p>
      </dsp:txBody>
      <dsp:txXfrm>
        <a:off x="1089069" y="1401607"/>
        <a:ext cx="1168045" cy="116804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22C2A-3CD8-4B01-82E2-D229EA0A8259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Advantages</a:t>
          </a:r>
        </a:p>
      </dsp:txBody>
      <dsp:txXfrm>
        <a:off x="64397" y="67590"/>
        <a:ext cx="10386806" cy="119038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4C838-8576-4DC5-B8DD-D892921472B9}">
      <dsp:nvSpPr>
        <dsp:cNvPr id="0" name=""/>
        <dsp:cNvSpPr/>
      </dsp:nvSpPr>
      <dsp:spPr>
        <a:xfrm rot="18000000">
          <a:off x="4246" y="2693357"/>
          <a:ext cx="2128279" cy="1383381"/>
        </a:xfrm>
        <a:prstGeom prst="round2Same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Reduces the code duplication</a:t>
          </a:r>
        </a:p>
      </dsp:txBody>
      <dsp:txXfrm>
        <a:off x="101019" y="2744005"/>
        <a:ext cx="1993217" cy="1315850"/>
      </dsp:txXfrm>
    </dsp:sp>
    <dsp:sp modelId="{17277D79-9140-406C-9E2F-FA0E5A1F6FE2}">
      <dsp:nvSpPr>
        <dsp:cNvPr id="0" name=""/>
        <dsp:cNvSpPr/>
      </dsp:nvSpPr>
      <dsp:spPr>
        <a:xfrm rot="19800000">
          <a:off x="1774901" y="922703"/>
          <a:ext cx="2128279" cy="1383381"/>
        </a:xfrm>
        <a:prstGeom prst="round2Same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Reduces the complexity in the main application</a:t>
          </a:r>
        </a:p>
      </dsp:txBody>
      <dsp:txXfrm>
        <a:off x="1859315" y="985710"/>
        <a:ext cx="1993217" cy="1315850"/>
      </dsp:txXfrm>
    </dsp:sp>
    <dsp:sp modelId="{A2EDE686-78C2-4AC4-8294-564024A25A9F}">
      <dsp:nvSpPr>
        <dsp:cNvPr id="0" name=""/>
        <dsp:cNvSpPr/>
      </dsp:nvSpPr>
      <dsp:spPr>
        <a:xfrm>
          <a:off x="4193660" y="274598"/>
          <a:ext cx="2128279" cy="1383381"/>
        </a:xfrm>
        <a:prstGeom prst="round2Same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Independent from primary application in terms of run time and the language in which they are implemented – loose coupling</a:t>
          </a:r>
        </a:p>
      </dsp:txBody>
      <dsp:txXfrm>
        <a:off x="4261191" y="342129"/>
        <a:ext cx="1993217" cy="1315850"/>
      </dsp:txXfrm>
    </dsp:sp>
    <dsp:sp modelId="{B6DF3756-E044-42EE-BF8B-27B59B27BC18}">
      <dsp:nvSpPr>
        <dsp:cNvPr id="0" name=""/>
        <dsp:cNvSpPr/>
      </dsp:nvSpPr>
      <dsp:spPr>
        <a:xfrm rot="1800000">
          <a:off x="6612419" y="922703"/>
          <a:ext cx="2128279" cy="1383381"/>
        </a:xfrm>
        <a:prstGeom prst="round2Same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Can access the same resource as primary application</a:t>
          </a:r>
        </a:p>
      </dsp:txBody>
      <dsp:txXfrm>
        <a:off x="6663067" y="985710"/>
        <a:ext cx="1993217" cy="1315850"/>
      </dsp:txXfrm>
    </dsp:sp>
    <dsp:sp modelId="{200BECF0-97D9-4063-8CFE-F72D0B6104B5}">
      <dsp:nvSpPr>
        <dsp:cNvPr id="0" name=""/>
        <dsp:cNvSpPr/>
      </dsp:nvSpPr>
      <dsp:spPr>
        <a:xfrm rot="3600000">
          <a:off x="8383073" y="2693357"/>
          <a:ext cx="2128279" cy="1383381"/>
        </a:xfrm>
        <a:prstGeom prst="round2Same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19050" rIns="571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Low latency due to proximity </a:t>
          </a:r>
        </a:p>
      </dsp:txBody>
      <dsp:txXfrm>
        <a:off x="8421362" y="2744005"/>
        <a:ext cx="1993217" cy="131585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F9D646-C17C-4B88-A815-B89AAA05938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Issues &amp; Concerns</a:t>
          </a:r>
        </a:p>
      </dsp:txBody>
      <dsp:txXfrm>
        <a:off x="64397" y="67590"/>
        <a:ext cx="10386806" cy="1190381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555171" y="0"/>
          <a:ext cx="6291943" cy="2601686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096" y="780505"/>
          <a:ext cx="7398092" cy="10406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Decomposition Pattern : Service-Mesh</a:t>
          </a:r>
        </a:p>
      </dsp:txBody>
      <dsp:txXfrm>
        <a:off x="52898" y="831307"/>
        <a:ext cx="7296488" cy="93907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800" kern="1200" dirty="0">
              <a:solidFill>
                <a:srgbClr val="FF0000"/>
              </a:solidFill>
            </a:rPr>
            <a:t>Service Mesh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C9947-76FD-43E2-9A08-1E1997ECCE74}">
      <dsp:nvSpPr>
        <dsp:cNvPr id="0" name=""/>
        <dsp:cNvSpPr/>
      </dsp:nvSpPr>
      <dsp:spPr>
        <a:xfrm>
          <a:off x="0" y="1162"/>
          <a:ext cx="4615542" cy="35520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Communication Complexity</a:t>
          </a:r>
        </a:p>
      </dsp:txBody>
      <dsp:txXfrm>
        <a:off x="17340" y="18502"/>
        <a:ext cx="4580862" cy="320524"/>
      </dsp:txXfrm>
    </dsp:sp>
    <dsp:sp modelId="{87E63C96-1CBB-4C92-AA4B-CA37B49D4562}">
      <dsp:nvSpPr>
        <dsp:cNvPr id="0" name=""/>
        <dsp:cNvSpPr/>
      </dsp:nvSpPr>
      <dsp:spPr>
        <a:xfrm>
          <a:off x="0" y="363904"/>
          <a:ext cx="4615542" cy="355204"/>
        </a:xfrm>
        <a:prstGeom prst="round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Failure Isolation</a:t>
          </a:r>
        </a:p>
      </dsp:txBody>
      <dsp:txXfrm>
        <a:off x="17340" y="381244"/>
        <a:ext cx="4580862" cy="320524"/>
      </dsp:txXfrm>
    </dsp:sp>
    <dsp:sp modelId="{A4CD7593-7B0F-4578-AFB7-7B4C1B36BF7E}">
      <dsp:nvSpPr>
        <dsp:cNvPr id="0" name=""/>
        <dsp:cNvSpPr/>
      </dsp:nvSpPr>
      <dsp:spPr>
        <a:xfrm>
          <a:off x="0" y="726646"/>
          <a:ext cx="4615542" cy="355204"/>
        </a:xfrm>
        <a:prstGeom prst="round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Service Discovery</a:t>
          </a:r>
        </a:p>
      </dsp:txBody>
      <dsp:txXfrm>
        <a:off x="17340" y="743986"/>
        <a:ext cx="4580862" cy="320524"/>
      </dsp:txXfrm>
    </dsp:sp>
    <dsp:sp modelId="{D98FFF4E-D4A2-4FAE-912A-00317CAD6EA2}">
      <dsp:nvSpPr>
        <dsp:cNvPr id="0" name=""/>
        <dsp:cNvSpPr/>
      </dsp:nvSpPr>
      <dsp:spPr>
        <a:xfrm>
          <a:off x="0" y="1089388"/>
          <a:ext cx="4615542" cy="355204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Config changes</a:t>
          </a:r>
        </a:p>
      </dsp:txBody>
      <dsp:txXfrm>
        <a:off x="17340" y="1106728"/>
        <a:ext cx="4580862" cy="32052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99322-D273-4010-AC50-83DE0D3D9B2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What is service mesh?</a:t>
          </a:r>
        </a:p>
      </dsp:txBody>
      <dsp:txXfrm>
        <a:off x="64397" y="67590"/>
        <a:ext cx="10386806" cy="11903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C8FA4-E26C-42D9-A507-710AE00721B5}">
      <dsp:nvSpPr>
        <dsp:cNvPr id="0" name=""/>
        <dsp:cNvSpPr/>
      </dsp:nvSpPr>
      <dsp:spPr>
        <a:xfrm>
          <a:off x="79049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kern="1200" dirty="0"/>
            <a:t>By the time company grows </a:t>
          </a:r>
        </a:p>
      </dsp:txBody>
      <dsp:txXfrm>
        <a:off x="940779" y="727735"/>
        <a:ext cx="3558113" cy="4715691"/>
      </dsp:txXfrm>
    </dsp:sp>
    <dsp:sp modelId="{E67749B5-ECA5-46DD-92FE-5EC372A4B5DD}">
      <dsp:nvSpPr>
        <dsp:cNvPr id="0" name=""/>
        <dsp:cNvSpPr/>
      </dsp:nvSpPr>
      <dsp:spPr>
        <a:xfrm>
          <a:off x="6020897" y="30"/>
          <a:ext cx="6171102" cy="6171102"/>
        </a:xfrm>
        <a:prstGeom prst="ellipse">
          <a:avLst/>
        </a:prstGeom>
        <a:solidFill>
          <a:schemeClr val="accent6">
            <a:shade val="80000"/>
            <a:alpha val="50000"/>
            <a:hueOff val="-80"/>
            <a:satOff val="-472"/>
            <a:lumOff val="4736"/>
            <a:alphaOff val="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200" kern="1200"/>
            <a:t>so the application</a:t>
          </a:r>
        </a:p>
      </dsp:txBody>
      <dsp:txXfrm>
        <a:off x="7772156" y="727735"/>
        <a:ext cx="3558113" cy="4715691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D2659-BFB2-471F-9883-12F3BDB908D8}">
      <dsp:nvSpPr>
        <dsp:cNvPr id="0" name=""/>
        <dsp:cNvSpPr/>
      </dsp:nvSpPr>
      <dsp:spPr>
        <a:xfrm rot="16200000">
          <a:off x="-1044754" y="1047599"/>
          <a:ext cx="4886779" cy="2791579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It’s dedicated infrastructure layer for service-to-service communication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focusing on managing all service-to-service communication within a distributed software system.</a:t>
          </a:r>
          <a:endParaRPr lang="en-IN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This makes communication optimization easier</a:t>
          </a:r>
        </a:p>
      </dsp:txBody>
      <dsp:txXfrm rot="5400000">
        <a:off x="2846" y="977355"/>
        <a:ext cx="2791579" cy="2932067"/>
      </dsp:txXfrm>
    </dsp:sp>
    <dsp:sp modelId="{696627DA-CBD3-4FC3-8D8E-01066467C0EA}">
      <dsp:nvSpPr>
        <dsp:cNvPr id="0" name=""/>
        <dsp:cNvSpPr/>
      </dsp:nvSpPr>
      <dsp:spPr>
        <a:xfrm rot="16200000">
          <a:off x="1956193" y="1047599"/>
          <a:ext cx="4886779" cy="2791579"/>
        </a:xfrm>
        <a:prstGeom prst="flowChartManualOperation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It’s a way to control how different parts of an application share the data among themselves</a:t>
          </a:r>
        </a:p>
      </dsp:txBody>
      <dsp:txXfrm rot="5400000">
        <a:off x="3003793" y="977355"/>
        <a:ext cx="2791579" cy="2932067"/>
      </dsp:txXfrm>
    </dsp:sp>
    <dsp:sp modelId="{1BBB60AE-9B6A-4680-8269-F371CDEC0346}">
      <dsp:nvSpPr>
        <dsp:cNvPr id="0" name=""/>
        <dsp:cNvSpPr/>
      </dsp:nvSpPr>
      <dsp:spPr>
        <a:xfrm rot="16200000">
          <a:off x="4957141" y="1047599"/>
          <a:ext cx="4886779" cy="2791579"/>
        </a:xfrm>
        <a:prstGeom prst="flowChartManualOperation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Typically array of network proxies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Deployed alongside main service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Main service need not to be aware of this proxy</a:t>
          </a:r>
        </a:p>
      </dsp:txBody>
      <dsp:txXfrm rot="5400000">
        <a:off x="6004741" y="977355"/>
        <a:ext cx="2791579" cy="2932067"/>
      </dsp:txXfrm>
    </dsp:sp>
    <dsp:sp modelId="{F4FC12FB-639F-4AD0-8F97-9194E4C5BC8C}">
      <dsp:nvSpPr>
        <dsp:cNvPr id="0" name=""/>
        <dsp:cNvSpPr/>
      </dsp:nvSpPr>
      <dsp:spPr>
        <a:xfrm rot="16200000">
          <a:off x="7958089" y="1047599"/>
          <a:ext cx="4886779" cy="2791579"/>
        </a:xfrm>
        <a:prstGeom prst="flowChartManualOperati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For cloud native application</a:t>
          </a:r>
        </a:p>
      </dsp:txBody>
      <dsp:txXfrm rot="5400000">
        <a:off x="9005689" y="977355"/>
        <a:ext cx="2791579" cy="2932067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3A34F-197F-4FE6-9C04-1869819BF17A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How does it work??</a:t>
          </a:r>
        </a:p>
      </dsp:txBody>
      <dsp:txXfrm>
        <a:off x="64397" y="67590"/>
        <a:ext cx="10386806" cy="1190381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A16FB-328F-41DD-ABA2-78E3647B81A4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Role of Service Mesh</a:t>
          </a:r>
        </a:p>
      </dsp:txBody>
      <dsp:txXfrm>
        <a:off x="64397" y="67590"/>
        <a:ext cx="10386806" cy="1190381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E43CE-2506-49F0-A7FA-19B77B260211}">
      <dsp:nvSpPr>
        <dsp:cNvPr id="0" name=""/>
        <dsp:cNvSpPr/>
      </dsp:nvSpPr>
      <dsp:spPr>
        <a:xfrm>
          <a:off x="0" y="3948"/>
          <a:ext cx="10929257" cy="57364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Service Discovery</a:t>
          </a:r>
        </a:p>
      </dsp:txBody>
      <dsp:txXfrm>
        <a:off x="28003" y="31951"/>
        <a:ext cx="10873251" cy="517635"/>
      </dsp:txXfrm>
    </dsp:sp>
    <dsp:sp modelId="{8D2BA7C3-117A-4519-B76D-EC0693F00F5E}">
      <dsp:nvSpPr>
        <dsp:cNvPr id="0" name=""/>
        <dsp:cNvSpPr/>
      </dsp:nvSpPr>
      <dsp:spPr>
        <a:xfrm>
          <a:off x="0" y="589868"/>
          <a:ext cx="10929257" cy="573641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Fault Tolerance</a:t>
          </a:r>
        </a:p>
      </dsp:txBody>
      <dsp:txXfrm>
        <a:off x="28003" y="617871"/>
        <a:ext cx="10873251" cy="517635"/>
      </dsp:txXfrm>
    </dsp:sp>
    <dsp:sp modelId="{31A9C131-D5BA-4DA5-A317-6EE86B575381}">
      <dsp:nvSpPr>
        <dsp:cNvPr id="0" name=""/>
        <dsp:cNvSpPr/>
      </dsp:nvSpPr>
      <dsp:spPr>
        <a:xfrm>
          <a:off x="0" y="1175789"/>
          <a:ext cx="10929257" cy="57364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Routing</a:t>
          </a:r>
        </a:p>
      </dsp:txBody>
      <dsp:txXfrm>
        <a:off x="28003" y="1203792"/>
        <a:ext cx="10873251" cy="517635"/>
      </dsp:txXfrm>
    </dsp:sp>
    <dsp:sp modelId="{F09FDDF9-2190-4EFA-BE6D-AB42B74D9FFC}">
      <dsp:nvSpPr>
        <dsp:cNvPr id="0" name=""/>
        <dsp:cNvSpPr/>
      </dsp:nvSpPr>
      <dsp:spPr>
        <a:xfrm>
          <a:off x="0" y="1761709"/>
          <a:ext cx="10929257" cy="57364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Observability</a:t>
          </a:r>
        </a:p>
      </dsp:txBody>
      <dsp:txXfrm>
        <a:off x="28003" y="1789712"/>
        <a:ext cx="10873251" cy="517635"/>
      </dsp:txXfrm>
    </dsp:sp>
    <dsp:sp modelId="{8478E7CD-AECC-42BE-A967-B716A03BFA24}">
      <dsp:nvSpPr>
        <dsp:cNvPr id="0" name=""/>
        <dsp:cNvSpPr/>
      </dsp:nvSpPr>
      <dsp:spPr>
        <a:xfrm>
          <a:off x="0" y="2335351"/>
          <a:ext cx="10929257" cy="58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004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Logging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Monitoring</a:t>
          </a:r>
        </a:p>
      </dsp:txBody>
      <dsp:txXfrm>
        <a:off x="0" y="2335351"/>
        <a:ext cx="10929257" cy="582467"/>
      </dsp:txXfrm>
    </dsp:sp>
    <dsp:sp modelId="{B2595B4A-55F3-4868-8579-165B5324CA08}">
      <dsp:nvSpPr>
        <dsp:cNvPr id="0" name=""/>
        <dsp:cNvSpPr/>
      </dsp:nvSpPr>
      <dsp:spPr>
        <a:xfrm>
          <a:off x="0" y="2917818"/>
          <a:ext cx="10929257" cy="57364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Security</a:t>
          </a:r>
        </a:p>
      </dsp:txBody>
      <dsp:txXfrm>
        <a:off x="28003" y="2945821"/>
        <a:ext cx="10873251" cy="517635"/>
      </dsp:txXfrm>
    </dsp:sp>
    <dsp:sp modelId="{35020157-0632-40D4-A999-6AECEF9E3487}">
      <dsp:nvSpPr>
        <dsp:cNvPr id="0" name=""/>
        <dsp:cNvSpPr/>
      </dsp:nvSpPr>
      <dsp:spPr>
        <a:xfrm>
          <a:off x="0" y="3503739"/>
          <a:ext cx="10929257" cy="573641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Access Control</a:t>
          </a:r>
        </a:p>
      </dsp:txBody>
      <dsp:txXfrm>
        <a:off x="28003" y="3531742"/>
        <a:ext cx="10873251" cy="517635"/>
      </dsp:txXfrm>
    </dsp:sp>
    <dsp:sp modelId="{514D9A8A-DAD9-4645-938D-FF9F4CFEEAE9}">
      <dsp:nvSpPr>
        <dsp:cNvPr id="0" name=""/>
        <dsp:cNvSpPr/>
      </dsp:nvSpPr>
      <dsp:spPr>
        <a:xfrm>
          <a:off x="0" y="4089659"/>
          <a:ext cx="10929257" cy="57364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Deployment</a:t>
          </a:r>
        </a:p>
      </dsp:txBody>
      <dsp:txXfrm>
        <a:off x="28003" y="4117662"/>
        <a:ext cx="10873251" cy="517635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Decomposition Pattern : Summary</a:t>
          </a:r>
        </a:p>
      </dsp:txBody>
      <dsp:txXfrm>
        <a:off x="61154" y="960003"/>
        <a:ext cx="8662462" cy="1084450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Decomposition Pattern : </a:t>
          </a:r>
          <a:r>
            <a:rPr lang="en-IN" sz="8000" kern="1200" dirty="0">
              <a:solidFill>
                <a:srgbClr val="FF0000"/>
              </a:solidFill>
            </a:rPr>
            <a:t>Summary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Database Pattern : DB / Shared-DB per service  </a:t>
          </a:r>
        </a:p>
      </dsp:txBody>
      <dsp:txXfrm>
        <a:off x="61154" y="960003"/>
        <a:ext cx="8662462" cy="1084450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91606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000" kern="1200" dirty="0">
              <a:solidFill>
                <a:srgbClr val="C00000"/>
              </a:solidFill>
            </a:rPr>
            <a:t>DB / Shared-DB</a:t>
          </a:r>
          <a:r>
            <a:rPr lang="en-IN" sz="8000" kern="1200" dirty="0">
              <a:solidFill>
                <a:srgbClr val="FF0000"/>
              </a:solidFill>
            </a:rPr>
            <a:t> per service</a:t>
          </a:r>
          <a:r>
            <a:rPr lang="en-IN" sz="6600" kern="1200" dirty="0"/>
            <a:t> 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85568" cy="19043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F61E6F-CE47-4AAD-9CE1-6BDE210AD0B5}">
      <dsp:nvSpPr>
        <dsp:cNvPr id="0" name=""/>
        <dsp:cNvSpPr/>
      </dsp:nvSpPr>
      <dsp:spPr>
        <a:xfrm>
          <a:off x="0" y="123119"/>
          <a:ext cx="10515600" cy="107932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/>
            <a:t>Challenges with microservices architecture</a:t>
          </a:r>
        </a:p>
      </dsp:txBody>
      <dsp:txXfrm>
        <a:off x="52688" y="175807"/>
        <a:ext cx="10410224" cy="973949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647B9-0257-44FD-A56E-94F4F89F30B6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Database Per service</a:t>
          </a:r>
        </a:p>
      </dsp:txBody>
      <dsp:txXfrm>
        <a:off x="64397" y="67590"/>
        <a:ext cx="10386806" cy="1190381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DF390-8493-470F-BF0A-26257023E74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b="0" i="0" kern="1200"/>
            <a:t>Shared DB per service</a:t>
          </a:r>
          <a:endParaRPr lang="en-IN" sz="5500" kern="1200"/>
        </a:p>
      </dsp:txBody>
      <dsp:txXfrm>
        <a:off x="64397" y="67590"/>
        <a:ext cx="10386806" cy="1190381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83283" y="901337"/>
          <a:ext cx="8618203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CQRS  </a:t>
          </a:r>
        </a:p>
      </dsp:txBody>
      <dsp:txXfrm>
        <a:off x="141949" y="960003"/>
        <a:ext cx="8500871" cy="108445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166362"/>
          <a:ext cx="12038804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Patterns : </a:t>
          </a:r>
        </a:p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8800" kern="1200" dirty="0">
              <a:solidFill>
                <a:srgbClr val="FF0000"/>
              </a:solidFill>
            </a:rPr>
            <a:t>CQRS</a:t>
          </a:r>
          <a:r>
            <a:rPr lang="en-IN" sz="3200" kern="1200" dirty="0"/>
            <a:t>(Command Query Responsibility Segregation)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103019" y="1269381"/>
        <a:ext cx="11832766" cy="19043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6DA58-17C3-4C9F-BFD4-246AF9C21DAE}">
      <dsp:nvSpPr>
        <dsp:cNvPr id="0" name=""/>
        <dsp:cNvSpPr/>
      </dsp:nvSpPr>
      <dsp:spPr>
        <a:xfrm>
          <a:off x="0" y="74211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Limitation in size</a:t>
          </a:r>
        </a:p>
      </dsp:txBody>
      <dsp:txXfrm>
        <a:off x="38784" y="112995"/>
        <a:ext cx="6622952" cy="716935"/>
      </dsp:txXfrm>
    </dsp:sp>
    <dsp:sp modelId="{1521A433-D014-4A71-8493-2173F4089581}">
      <dsp:nvSpPr>
        <dsp:cNvPr id="0" name=""/>
        <dsp:cNvSpPr/>
      </dsp:nvSpPr>
      <dsp:spPr>
        <a:xfrm>
          <a:off x="0" y="926314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Complexity grows with time</a:t>
          </a:r>
        </a:p>
      </dsp:txBody>
      <dsp:txXfrm>
        <a:off x="38784" y="965098"/>
        <a:ext cx="6622952" cy="716935"/>
      </dsp:txXfrm>
    </dsp:sp>
    <dsp:sp modelId="{77BE37F3-7D97-4F30-9C8A-1DDF5777E5BC}">
      <dsp:nvSpPr>
        <dsp:cNvPr id="0" name=""/>
        <dsp:cNvSpPr/>
      </dsp:nvSpPr>
      <dsp:spPr>
        <a:xfrm>
          <a:off x="0" y="1778417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Long time to release new features</a:t>
          </a:r>
          <a:endParaRPr lang="en-IN" sz="2000" kern="1200" dirty="0"/>
        </a:p>
      </dsp:txBody>
      <dsp:txXfrm>
        <a:off x="38784" y="1817201"/>
        <a:ext cx="6622952" cy="716935"/>
      </dsp:txXfrm>
    </dsp:sp>
    <dsp:sp modelId="{1F5D731C-675D-4993-8B62-B8AA7194555D}">
      <dsp:nvSpPr>
        <dsp:cNvPr id="0" name=""/>
        <dsp:cNvSpPr/>
      </dsp:nvSpPr>
      <dsp:spPr>
        <a:xfrm>
          <a:off x="0" y="2630520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time to send the fix for production bug</a:t>
          </a:r>
          <a:endParaRPr lang="en-IN" sz="2000" kern="1200" dirty="0"/>
        </a:p>
      </dsp:txBody>
      <dsp:txXfrm>
        <a:off x="38784" y="2669304"/>
        <a:ext cx="6622952" cy="716935"/>
      </dsp:txXfrm>
    </dsp:sp>
    <dsp:sp modelId="{25FBE2C9-F954-40CC-A377-7187B031C636}">
      <dsp:nvSpPr>
        <dsp:cNvPr id="0" name=""/>
        <dsp:cNvSpPr/>
      </dsp:nvSpPr>
      <dsp:spPr>
        <a:xfrm>
          <a:off x="0" y="3482623"/>
          <a:ext cx="6700520" cy="7945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Even small change in one module needs redeployment of whole application</a:t>
          </a:r>
        </a:p>
      </dsp:txBody>
      <dsp:txXfrm>
        <a:off x="38784" y="3521407"/>
        <a:ext cx="6622952" cy="716935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0799D-3F44-4887-A8E1-B869F92C2D93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CQRS : Challenges</a:t>
          </a:r>
        </a:p>
      </dsp:txBody>
      <dsp:txXfrm>
        <a:off x="64397" y="67590"/>
        <a:ext cx="10386806" cy="1190381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CEF0C-1231-4B14-86E4-3F3C24445E8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CQRS : Benefits</a:t>
          </a:r>
        </a:p>
      </dsp:txBody>
      <dsp:txXfrm>
        <a:off x="64397" y="67590"/>
        <a:ext cx="10386806" cy="1190381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565903" y="901337"/>
          <a:ext cx="765296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Eventual Consistency</a:t>
          </a:r>
        </a:p>
      </dsp:txBody>
      <dsp:txXfrm>
        <a:off x="624569" y="960003"/>
        <a:ext cx="7535632" cy="1084450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0" y="1253451"/>
          <a:ext cx="4649704" cy="13609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u="sng" kern="1200" dirty="0">
              <a:solidFill>
                <a:srgbClr val="FF0000"/>
              </a:solidFill>
            </a:rPr>
            <a:t>Data</a:t>
          </a:r>
          <a:r>
            <a:rPr lang="en-IN" sz="4000" u="sng" kern="1200" baseline="0" dirty="0">
              <a:solidFill>
                <a:srgbClr val="FF0000"/>
              </a:solidFill>
            </a:rPr>
            <a:t> Consistency</a:t>
          </a:r>
          <a:endParaRPr lang="en-IN" sz="4000" u="sng" kern="1200" dirty="0">
            <a:solidFill>
              <a:srgbClr val="FF0000"/>
            </a:solidFill>
          </a:endParaRPr>
        </a:p>
      </dsp:txBody>
      <dsp:txXfrm>
        <a:off x="66435" y="1319886"/>
        <a:ext cx="4516834" cy="1228050"/>
      </dsp:txXfrm>
    </dsp:sp>
    <dsp:sp modelId="{56A0BA0B-F9B0-4681-9E19-FE1057962B64}">
      <dsp:nvSpPr>
        <dsp:cNvPr id="0" name=""/>
        <dsp:cNvSpPr/>
      </dsp:nvSpPr>
      <dsp:spPr>
        <a:xfrm>
          <a:off x="6047027" y="358785"/>
          <a:ext cx="3141504" cy="14519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u="sng" kern="1200" dirty="0">
              <a:solidFill>
                <a:srgbClr val="FF0000"/>
              </a:solidFill>
            </a:rPr>
            <a:t>Eventual</a:t>
          </a:r>
        </a:p>
      </dsp:txBody>
      <dsp:txXfrm>
        <a:off x="6117908" y="429666"/>
        <a:ext cx="2999742" cy="1310236"/>
      </dsp:txXfrm>
    </dsp:sp>
    <dsp:sp modelId="{1B990DA1-35C3-41DE-855F-F31EB59B3BCD}">
      <dsp:nvSpPr>
        <dsp:cNvPr id="0" name=""/>
        <dsp:cNvSpPr/>
      </dsp:nvSpPr>
      <dsp:spPr>
        <a:xfrm>
          <a:off x="6047014" y="2017901"/>
          <a:ext cx="3141504" cy="1451998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u="sng" kern="1200" dirty="0">
              <a:solidFill>
                <a:srgbClr val="FF0000"/>
              </a:solidFill>
            </a:rPr>
            <a:t>Strong</a:t>
          </a:r>
        </a:p>
      </dsp:txBody>
      <dsp:txXfrm>
        <a:off x="6117895" y="2088782"/>
        <a:ext cx="2999742" cy="1310236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5D104-6691-4A86-964C-46B4E652897C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Eventual Consistency</a:t>
          </a:r>
        </a:p>
      </dsp:txBody>
      <dsp:txXfrm>
        <a:off x="64397" y="67590"/>
        <a:ext cx="10386806" cy="1190381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5D104-6691-4A86-964C-46B4E652897C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 dirty="0"/>
            <a:t>Strong/Strict Consistency</a:t>
          </a:r>
        </a:p>
      </dsp:txBody>
      <dsp:txXfrm>
        <a:off x="64397" y="67590"/>
        <a:ext cx="10386806" cy="1190381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C6876-4BF7-4C38-9AF0-74291C05050F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500" kern="1200"/>
            <a:t>Eventual vs Strong Consistency</a:t>
          </a:r>
        </a:p>
      </dsp:txBody>
      <dsp:txXfrm>
        <a:off x="64397" y="67590"/>
        <a:ext cx="10386806" cy="1190381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17CF-90A6-4F33-B2B2-CA347B02D9BF}">
      <dsp:nvSpPr>
        <dsp:cNvPr id="0" name=""/>
        <dsp:cNvSpPr/>
      </dsp:nvSpPr>
      <dsp:spPr>
        <a:xfrm>
          <a:off x="3271" y="0"/>
          <a:ext cx="6693976" cy="1325563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Monolith – Challenges</a:t>
          </a:r>
        </a:p>
      </dsp:txBody>
      <dsp:txXfrm>
        <a:off x="42095" y="38824"/>
        <a:ext cx="6616328" cy="1247915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000" kern="1200" dirty="0"/>
            <a:t>Database Pattern : Event Driven </a:t>
          </a:r>
        </a:p>
      </dsp:txBody>
      <dsp:txXfrm>
        <a:off x="61154" y="960003"/>
        <a:ext cx="8662462" cy="1084450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Event Driven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Database Pattern : Event Sourcing  </a:t>
          </a:r>
        </a:p>
      </dsp:txBody>
      <dsp:txXfrm>
        <a:off x="61154" y="960003"/>
        <a:ext cx="8662462" cy="1084450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Event Sourcing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C6B86-E94C-452D-B5DD-F361E57D26E1}">
      <dsp:nvSpPr>
        <dsp:cNvPr id="0" name=""/>
        <dsp:cNvSpPr/>
      </dsp:nvSpPr>
      <dsp:spPr>
        <a:xfrm rot="10800000">
          <a:off x="1643880" y="1276413"/>
          <a:ext cx="9161959" cy="3803523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7248" tIns="247650" rIns="46228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next??</a:t>
          </a:r>
        </a:p>
      </dsp:txBody>
      <dsp:txXfrm rot="10800000">
        <a:off x="2594761" y="1276413"/>
        <a:ext cx="8211078" cy="3803523"/>
      </dsp:txXfrm>
    </dsp:sp>
    <dsp:sp modelId="{F017096C-517B-4D6C-A6C5-02DE516BA012}">
      <dsp:nvSpPr>
        <dsp:cNvPr id="0" name=""/>
        <dsp:cNvSpPr/>
      </dsp:nvSpPr>
      <dsp:spPr>
        <a:xfrm>
          <a:off x="537082" y="1319963"/>
          <a:ext cx="3803523" cy="380352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6AD2B-2928-44C1-949D-DFC2C9F3BD10}">
      <dsp:nvSpPr>
        <dsp:cNvPr id="0" name=""/>
        <dsp:cNvSpPr/>
      </dsp:nvSpPr>
      <dsp:spPr>
        <a:xfrm>
          <a:off x="658857" y="0"/>
          <a:ext cx="7467055" cy="3004457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BAB57-0AF7-4C5A-8B58-D18798508F62}">
      <dsp:nvSpPr>
        <dsp:cNvPr id="0" name=""/>
        <dsp:cNvSpPr/>
      </dsp:nvSpPr>
      <dsp:spPr>
        <a:xfrm>
          <a:off x="2488" y="901337"/>
          <a:ext cx="8779794" cy="120178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 dirty="0"/>
            <a:t>Database Pattern : 2 Phase Commit</a:t>
          </a:r>
        </a:p>
      </dsp:txBody>
      <dsp:txXfrm>
        <a:off x="61154" y="960003"/>
        <a:ext cx="8662462" cy="1084450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66983-853A-4D14-A548-002D87974EAB}">
      <dsp:nvSpPr>
        <dsp:cNvPr id="0" name=""/>
        <dsp:cNvSpPr/>
      </dsp:nvSpPr>
      <dsp:spPr>
        <a:xfrm>
          <a:off x="907052" y="0"/>
          <a:ext cx="10279924" cy="3942092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DE50-3A78-4436-ABA6-FCD7FC5C3FB9}">
      <dsp:nvSpPr>
        <dsp:cNvPr id="0" name=""/>
        <dsp:cNvSpPr/>
      </dsp:nvSpPr>
      <dsp:spPr>
        <a:xfrm>
          <a:off x="2054683" y="1166362"/>
          <a:ext cx="7899145" cy="21103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600" kern="1200" dirty="0"/>
            <a:t>Database Pattern :</a:t>
          </a:r>
        </a:p>
        <a:p>
          <a:pPr marL="0" lvl="0" indent="0" algn="ctr" defTabSz="2933700">
            <a:lnSpc>
              <a:spcPct val="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200" kern="1200" dirty="0">
              <a:solidFill>
                <a:srgbClr val="FF0000"/>
              </a:solidFill>
            </a:rPr>
            <a:t> 2 Phase Commit</a:t>
          </a:r>
          <a:endParaRPr lang="en-IN" sz="6600" kern="1200" dirty="0">
            <a:solidFill>
              <a:srgbClr val="FF0000"/>
            </a:solidFill>
          </a:endParaRPr>
        </a:p>
      </dsp:txBody>
      <dsp:txXfrm>
        <a:off x="2157702" y="1269381"/>
        <a:ext cx="7693107" cy="1904321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AE5CE-8336-4C6F-808C-0716A58B0FE7}">
      <dsp:nvSpPr>
        <dsp:cNvPr id="0" name=""/>
        <dsp:cNvSpPr/>
      </dsp:nvSpPr>
      <dsp:spPr>
        <a:xfrm>
          <a:off x="6621670" y="2175669"/>
          <a:ext cx="545548" cy="1759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74" y="0"/>
              </a:lnTo>
              <a:lnTo>
                <a:pt x="272774" y="1759392"/>
              </a:lnTo>
              <a:lnTo>
                <a:pt x="545548" y="175939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8D5C1-2BE0-4625-813F-D297E8C64938}">
      <dsp:nvSpPr>
        <dsp:cNvPr id="0" name=""/>
        <dsp:cNvSpPr/>
      </dsp:nvSpPr>
      <dsp:spPr>
        <a:xfrm>
          <a:off x="6621670" y="2175669"/>
          <a:ext cx="545548" cy="586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74" y="0"/>
              </a:lnTo>
              <a:lnTo>
                <a:pt x="272774" y="586464"/>
              </a:lnTo>
              <a:lnTo>
                <a:pt x="545548" y="58646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0BF97F-E08F-43C8-9627-3603E9188A0B}">
      <dsp:nvSpPr>
        <dsp:cNvPr id="0" name=""/>
        <dsp:cNvSpPr/>
      </dsp:nvSpPr>
      <dsp:spPr>
        <a:xfrm>
          <a:off x="6621670" y="1589204"/>
          <a:ext cx="545548" cy="586464"/>
        </a:xfrm>
        <a:custGeom>
          <a:avLst/>
          <a:gdLst/>
          <a:ahLst/>
          <a:cxnLst/>
          <a:rect l="0" t="0" r="0" b="0"/>
          <a:pathLst>
            <a:path>
              <a:moveTo>
                <a:pt x="0" y="586464"/>
              </a:moveTo>
              <a:lnTo>
                <a:pt x="272774" y="586464"/>
              </a:lnTo>
              <a:lnTo>
                <a:pt x="272774" y="0"/>
              </a:lnTo>
              <a:lnTo>
                <a:pt x="54554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143B6-8470-4883-8EA4-E01492E20F54}">
      <dsp:nvSpPr>
        <dsp:cNvPr id="0" name=""/>
        <dsp:cNvSpPr/>
      </dsp:nvSpPr>
      <dsp:spPr>
        <a:xfrm>
          <a:off x="6621670" y="416276"/>
          <a:ext cx="545548" cy="1759392"/>
        </a:xfrm>
        <a:custGeom>
          <a:avLst/>
          <a:gdLst/>
          <a:ahLst/>
          <a:cxnLst/>
          <a:rect l="0" t="0" r="0" b="0"/>
          <a:pathLst>
            <a:path>
              <a:moveTo>
                <a:pt x="0" y="1759392"/>
              </a:moveTo>
              <a:lnTo>
                <a:pt x="272774" y="1759392"/>
              </a:lnTo>
              <a:lnTo>
                <a:pt x="272774" y="0"/>
              </a:lnTo>
              <a:lnTo>
                <a:pt x="545548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F413D-479D-4C39-B10A-C678FEFAD0A8}">
      <dsp:nvSpPr>
        <dsp:cNvPr id="0" name=""/>
        <dsp:cNvSpPr/>
      </dsp:nvSpPr>
      <dsp:spPr>
        <a:xfrm>
          <a:off x="3348381" y="2129948"/>
          <a:ext cx="5455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554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5527E1-E710-4292-99F4-679C334F6103}">
      <dsp:nvSpPr>
        <dsp:cNvPr id="0" name=""/>
        <dsp:cNvSpPr/>
      </dsp:nvSpPr>
      <dsp:spPr>
        <a:xfrm>
          <a:off x="620641" y="1759688"/>
          <a:ext cx="2727740" cy="8319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Transactions</a:t>
          </a:r>
        </a:p>
      </dsp:txBody>
      <dsp:txXfrm>
        <a:off x="620641" y="1759688"/>
        <a:ext cx="2727740" cy="831960"/>
      </dsp:txXfrm>
    </dsp:sp>
    <dsp:sp modelId="{87D321DD-302A-4F1F-8394-69C1D66DDD84}">
      <dsp:nvSpPr>
        <dsp:cNvPr id="0" name=""/>
        <dsp:cNvSpPr/>
      </dsp:nvSpPr>
      <dsp:spPr>
        <a:xfrm>
          <a:off x="3893929" y="1759688"/>
          <a:ext cx="2727740" cy="83196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ACID</a:t>
          </a:r>
        </a:p>
      </dsp:txBody>
      <dsp:txXfrm>
        <a:off x="3893929" y="1759688"/>
        <a:ext cx="2727740" cy="831960"/>
      </dsp:txXfrm>
    </dsp:sp>
    <dsp:sp modelId="{81B48FDD-C722-42DE-B5A2-FC620E6C5F95}">
      <dsp:nvSpPr>
        <dsp:cNvPr id="0" name=""/>
        <dsp:cNvSpPr/>
      </dsp:nvSpPr>
      <dsp:spPr>
        <a:xfrm>
          <a:off x="7167218" y="295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A</a:t>
          </a:r>
          <a:r>
            <a:rPr lang="en-IN" sz="4100" kern="1200" dirty="0"/>
            <a:t>tomicity</a:t>
          </a:r>
        </a:p>
      </dsp:txBody>
      <dsp:txXfrm>
        <a:off x="7167218" y="295"/>
        <a:ext cx="2727740" cy="831960"/>
      </dsp:txXfrm>
    </dsp:sp>
    <dsp:sp modelId="{91C3BE8C-B59E-44B0-9E72-F277DC00BD10}">
      <dsp:nvSpPr>
        <dsp:cNvPr id="0" name=""/>
        <dsp:cNvSpPr/>
      </dsp:nvSpPr>
      <dsp:spPr>
        <a:xfrm>
          <a:off x="7167218" y="1173224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C</a:t>
          </a:r>
          <a:r>
            <a:rPr lang="en-IN" sz="4100" kern="1200" dirty="0"/>
            <a:t>onsistency</a:t>
          </a:r>
        </a:p>
      </dsp:txBody>
      <dsp:txXfrm>
        <a:off x="7167218" y="1173224"/>
        <a:ext cx="2727740" cy="831960"/>
      </dsp:txXfrm>
    </dsp:sp>
    <dsp:sp modelId="{FFC4722B-F8B5-44D6-B57A-3FA6EE3051A2}">
      <dsp:nvSpPr>
        <dsp:cNvPr id="0" name=""/>
        <dsp:cNvSpPr/>
      </dsp:nvSpPr>
      <dsp:spPr>
        <a:xfrm>
          <a:off x="7167218" y="2346152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I</a:t>
          </a:r>
          <a:r>
            <a:rPr lang="en-IN" sz="4100" kern="1200" dirty="0">
              <a:solidFill>
                <a:schemeClr val="bg1"/>
              </a:solidFill>
            </a:rPr>
            <a:t>solation</a:t>
          </a:r>
        </a:p>
      </dsp:txBody>
      <dsp:txXfrm>
        <a:off x="7167218" y="2346152"/>
        <a:ext cx="2727740" cy="831960"/>
      </dsp:txXfrm>
    </dsp:sp>
    <dsp:sp modelId="{012FC823-9E5B-44A0-B20F-29774CEAF72C}">
      <dsp:nvSpPr>
        <dsp:cNvPr id="0" name=""/>
        <dsp:cNvSpPr/>
      </dsp:nvSpPr>
      <dsp:spPr>
        <a:xfrm>
          <a:off x="7167218" y="3519081"/>
          <a:ext cx="2727740" cy="8319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rgbClr val="FF0000"/>
              </a:solidFill>
            </a:rPr>
            <a:t>D</a:t>
          </a:r>
          <a:r>
            <a:rPr lang="en-IN" sz="4100" kern="1200" dirty="0"/>
            <a:t>urability</a:t>
          </a:r>
        </a:p>
      </dsp:txBody>
      <dsp:txXfrm>
        <a:off x="7167218" y="3519081"/>
        <a:ext cx="2727740" cy="831960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128AA-7773-40A5-9BD2-F205DA173BD8}">
      <dsp:nvSpPr>
        <dsp:cNvPr id="0" name=""/>
        <dsp:cNvSpPr/>
      </dsp:nvSpPr>
      <dsp:spPr>
        <a:xfrm>
          <a:off x="403338" y="1164322"/>
          <a:ext cx="4045384" cy="20226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/>
            <a:t>Transactions</a:t>
          </a:r>
        </a:p>
      </dsp:txBody>
      <dsp:txXfrm>
        <a:off x="462581" y="1223565"/>
        <a:ext cx="3926898" cy="1904206"/>
      </dsp:txXfrm>
    </dsp:sp>
    <dsp:sp modelId="{E5299B70-064A-476B-9866-353D0E103A1F}">
      <dsp:nvSpPr>
        <dsp:cNvPr id="0" name=""/>
        <dsp:cNvSpPr/>
      </dsp:nvSpPr>
      <dsp:spPr>
        <a:xfrm rot="19457599">
          <a:off x="4261418" y="1552309"/>
          <a:ext cx="1992762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992762" y="418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5207980" y="1544325"/>
        <a:ext cx="99638" cy="99638"/>
      </dsp:txXfrm>
    </dsp:sp>
    <dsp:sp modelId="{350CD4D8-B8CA-4934-94B8-901B2EFA31ED}">
      <dsp:nvSpPr>
        <dsp:cNvPr id="0" name=""/>
        <dsp:cNvSpPr/>
      </dsp:nvSpPr>
      <dsp:spPr>
        <a:xfrm>
          <a:off x="6066876" y="1274"/>
          <a:ext cx="4045384" cy="20226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/>
            <a:t>Monolithic Applications</a:t>
          </a:r>
        </a:p>
      </dsp:txBody>
      <dsp:txXfrm>
        <a:off x="6126119" y="60517"/>
        <a:ext cx="3926898" cy="1904206"/>
      </dsp:txXfrm>
    </dsp:sp>
    <dsp:sp modelId="{670BE861-6615-4665-80C9-0640E6BF1B53}">
      <dsp:nvSpPr>
        <dsp:cNvPr id="0" name=""/>
        <dsp:cNvSpPr/>
      </dsp:nvSpPr>
      <dsp:spPr>
        <a:xfrm rot="2142401">
          <a:off x="4261418" y="2715357"/>
          <a:ext cx="1992762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992762" y="4183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5207980" y="2707373"/>
        <a:ext cx="99638" cy="99638"/>
      </dsp:txXfrm>
    </dsp:sp>
    <dsp:sp modelId="{E3F46EDE-B00B-4E8C-B9BB-C45E31F35A78}">
      <dsp:nvSpPr>
        <dsp:cNvPr id="0" name=""/>
        <dsp:cNvSpPr/>
      </dsp:nvSpPr>
      <dsp:spPr>
        <a:xfrm>
          <a:off x="6066876" y="2327370"/>
          <a:ext cx="4045384" cy="20226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 dirty="0"/>
            <a:t>Microservices</a:t>
          </a:r>
        </a:p>
      </dsp:txBody>
      <dsp:txXfrm>
        <a:off x="6126119" y="2386613"/>
        <a:ext cx="3926898" cy="1904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diagramData" Target="../diagrams/data9.xml"/><Relationship Id="rId2" Type="http://schemas.openxmlformats.org/officeDocument/2006/relationships/diagramLayout" Target="../diagrams/layout9.xml"/><Relationship Id="rId3" Type="http://schemas.openxmlformats.org/officeDocument/2006/relationships/diagramQuickStyle" Target="../diagrams/quickStyle9.xml"/><Relationship Id="rId4" Type="http://schemas.openxmlformats.org/officeDocument/2006/relationships/diagramColors" Target="../diagrams/colors9.xml"/><Relationship Id="rId5" Type="http://schemas.microsoft.com/office/2007/relationships/diagramDrawing" Target="../diagrams/drawing9.xml"/><Relationship Id="rId6" Type="http://schemas.openxmlformats.org/officeDocument/2006/relationships/diagramData" Target="../diagrams/data10.xml"/><Relationship Id="rId7" Type="http://schemas.openxmlformats.org/officeDocument/2006/relationships/diagramLayout" Target="../diagrams/layout10.xml"/><Relationship Id="rId8" Type="http://schemas.openxmlformats.org/officeDocument/2006/relationships/diagramQuickStyle" Target="../diagrams/quickStyle10.xml"/><Relationship Id="rId9" Type="http://schemas.openxmlformats.org/officeDocument/2006/relationships/diagramColors" Target="../diagrams/colors10.xml"/><Relationship Id="rId10" Type="http://schemas.microsoft.com/office/2007/relationships/diagramDrawing" Target="../diagrams/drawing10.xml"/><Relationship Id="rId11" Type="http://schemas.openxmlformats.org/officeDocument/2006/relationships/image" Target="../media/image52.png"/><Relationship Id="rId12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diagramData" Target="../diagrams/data92.xml"/><Relationship Id="rId2" Type="http://schemas.openxmlformats.org/officeDocument/2006/relationships/diagramLayout" Target="../diagrams/layout92.xml"/><Relationship Id="rId3" Type="http://schemas.openxmlformats.org/officeDocument/2006/relationships/diagramQuickStyle" Target="../diagrams/quickStyle92.xml"/><Relationship Id="rId4" Type="http://schemas.openxmlformats.org/officeDocument/2006/relationships/diagramColors" Target="../diagrams/colors92.xml"/><Relationship Id="rId5" Type="http://schemas.microsoft.com/office/2007/relationships/diagramDrawing" Target="../diagrams/drawing92.xml"/><Relationship Id="rId6" Type="http://schemas.openxmlformats.org/officeDocument/2006/relationships/diagramData" Target="../diagrams/data93.xml"/><Relationship Id="rId7" Type="http://schemas.openxmlformats.org/officeDocument/2006/relationships/diagramLayout" Target="../diagrams/layout93.xml"/><Relationship Id="rId8" Type="http://schemas.openxmlformats.org/officeDocument/2006/relationships/diagramQuickStyle" Target="../diagrams/quickStyle93.xml"/><Relationship Id="rId9" Type="http://schemas.openxmlformats.org/officeDocument/2006/relationships/diagramColors" Target="../diagrams/colors93.xml"/><Relationship Id="rId10" Type="http://schemas.microsoft.com/office/2007/relationships/diagramDrawing" Target="../diagrams/drawing93.xml"/><Relationship Id="rId11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diagramData" Target="../diagrams/data94.xml"/><Relationship Id="rId2" Type="http://schemas.openxmlformats.org/officeDocument/2006/relationships/diagramLayout" Target="../diagrams/layout94.xml"/><Relationship Id="rId3" Type="http://schemas.openxmlformats.org/officeDocument/2006/relationships/diagramQuickStyle" Target="../diagrams/quickStyle94.xml"/><Relationship Id="rId4" Type="http://schemas.openxmlformats.org/officeDocument/2006/relationships/diagramColors" Target="../diagrams/colors94.xml"/><Relationship Id="rId5" Type="http://schemas.microsoft.com/office/2007/relationships/diagramDrawing" Target="../diagrams/drawing94.xml"/><Relationship Id="rId6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diagramData" Target="../diagrams/data95.xml"/><Relationship Id="rId2" Type="http://schemas.openxmlformats.org/officeDocument/2006/relationships/diagramLayout" Target="../diagrams/layout95.xml"/><Relationship Id="rId3" Type="http://schemas.openxmlformats.org/officeDocument/2006/relationships/diagramQuickStyle" Target="../diagrams/quickStyle95.xml"/><Relationship Id="rId4" Type="http://schemas.openxmlformats.org/officeDocument/2006/relationships/diagramColors" Target="../diagrams/colors95.xml"/><Relationship Id="rId5" Type="http://schemas.microsoft.com/office/2007/relationships/diagramDrawing" Target="../diagrams/drawing95.xml"/><Relationship Id="rId6" Type="http://schemas.openxmlformats.org/officeDocument/2006/relationships/diagramData" Target="../diagrams/data96.xml"/><Relationship Id="rId7" Type="http://schemas.openxmlformats.org/officeDocument/2006/relationships/diagramLayout" Target="../diagrams/layout96.xml"/><Relationship Id="rId8" Type="http://schemas.openxmlformats.org/officeDocument/2006/relationships/diagramQuickStyle" Target="../diagrams/quickStyle96.xml"/><Relationship Id="rId9" Type="http://schemas.openxmlformats.org/officeDocument/2006/relationships/diagramColors" Target="../diagrams/colors96.xml"/><Relationship Id="rId10" Type="http://schemas.microsoft.com/office/2007/relationships/diagramDrawing" Target="../diagrams/drawing96.xml"/><Relationship Id="rId1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diagramData" Target="../diagrams/data97.xml"/><Relationship Id="rId2" Type="http://schemas.openxmlformats.org/officeDocument/2006/relationships/diagramLayout" Target="../diagrams/layout97.xml"/><Relationship Id="rId3" Type="http://schemas.openxmlformats.org/officeDocument/2006/relationships/diagramQuickStyle" Target="../diagrams/quickStyle97.xml"/><Relationship Id="rId4" Type="http://schemas.openxmlformats.org/officeDocument/2006/relationships/diagramColors" Target="../diagrams/colors97.xml"/><Relationship Id="rId5" Type="http://schemas.microsoft.com/office/2007/relationships/diagramDrawing" Target="../diagrams/drawing97.xml"/><Relationship Id="rId6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diagramData" Target="../diagrams/data98.xml"/><Relationship Id="rId2" Type="http://schemas.openxmlformats.org/officeDocument/2006/relationships/diagramLayout" Target="../diagrams/layout98.xml"/><Relationship Id="rId3" Type="http://schemas.openxmlformats.org/officeDocument/2006/relationships/diagramQuickStyle" Target="../diagrams/quickStyle98.xml"/><Relationship Id="rId4" Type="http://schemas.openxmlformats.org/officeDocument/2006/relationships/diagramColors" Target="../diagrams/colors98.xml"/><Relationship Id="rId5" Type="http://schemas.microsoft.com/office/2007/relationships/diagramDrawing" Target="../diagrams/drawing98.xml"/><Relationship Id="rId6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diagramData" Target="../diagrams/data99.xml"/><Relationship Id="rId2" Type="http://schemas.openxmlformats.org/officeDocument/2006/relationships/diagramLayout" Target="../diagrams/layout99.xml"/><Relationship Id="rId3" Type="http://schemas.openxmlformats.org/officeDocument/2006/relationships/diagramQuickStyle" Target="../diagrams/quickStyle99.xml"/><Relationship Id="rId4" Type="http://schemas.openxmlformats.org/officeDocument/2006/relationships/diagramColors" Target="../diagrams/colors99.xml"/><Relationship Id="rId5" Type="http://schemas.microsoft.com/office/2007/relationships/diagramDrawing" Target="../diagrams/drawing99.xml"/><Relationship Id="rId6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diagramData" Target="../diagrams/data11.xml"/><Relationship Id="rId2" Type="http://schemas.openxmlformats.org/officeDocument/2006/relationships/diagramLayout" Target="../diagrams/layout11.xml"/><Relationship Id="rId3" Type="http://schemas.openxmlformats.org/officeDocument/2006/relationships/diagramQuickStyle" Target="../diagrams/quickStyle11.xml"/><Relationship Id="rId4" Type="http://schemas.openxmlformats.org/officeDocument/2006/relationships/diagramColors" Target="../diagrams/colors11.xml"/><Relationship Id="rId5" Type="http://schemas.microsoft.com/office/2007/relationships/diagramDrawing" Target="../diagrams/drawing11.xml"/><Relationship Id="rId6" Type="http://schemas.openxmlformats.org/officeDocument/2006/relationships/image" Target="../media/image53.png"/><Relationship Id="rId7" Type="http://schemas.openxmlformats.org/officeDocument/2006/relationships/diagramData" Target="../diagrams/data12.xml"/><Relationship Id="rId8" Type="http://schemas.openxmlformats.org/officeDocument/2006/relationships/diagramLayout" Target="../diagrams/layout12.xml"/><Relationship Id="rId9" Type="http://schemas.openxmlformats.org/officeDocument/2006/relationships/diagramQuickStyle" Target="../diagrams/quickStyle12.xml"/><Relationship Id="rId10" Type="http://schemas.openxmlformats.org/officeDocument/2006/relationships/diagramColors" Target="../diagrams/colors12.xml"/><Relationship Id="rId11" Type="http://schemas.microsoft.com/office/2007/relationships/diagramDrawing" Target="../diagrams/drawing12.xml"/><Relationship Id="rId12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diagramData" Target="../diagrams/data100.xml"/><Relationship Id="rId2" Type="http://schemas.openxmlformats.org/officeDocument/2006/relationships/diagramLayout" Target="../diagrams/layout100.xml"/><Relationship Id="rId3" Type="http://schemas.openxmlformats.org/officeDocument/2006/relationships/diagramQuickStyle" Target="../diagrams/quickStyle100.xml"/><Relationship Id="rId4" Type="http://schemas.openxmlformats.org/officeDocument/2006/relationships/diagramColors" Target="../diagrams/colors100.xml"/><Relationship Id="rId5" Type="http://schemas.microsoft.com/office/2007/relationships/diagramDrawing" Target="../diagrams/drawing100.xml"/><Relationship Id="rId6" Type="http://schemas.openxmlformats.org/officeDocument/2006/relationships/diagramData" Target="../diagrams/data101.xml"/><Relationship Id="rId7" Type="http://schemas.openxmlformats.org/officeDocument/2006/relationships/diagramLayout" Target="../diagrams/layout101.xml"/><Relationship Id="rId8" Type="http://schemas.openxmlformats.org/officeDocument/2006/relationships/diagramQuickStyle" Target="../diagrams/quickStyle101.xml"/><Relationship Id="rId9" Type="http://schemas.openxmlformats.org/officeDocument/2006/relationships/diagramColors" Target="../diagrams/colors101.xml"/><Relationship Id="rId10" Type="http://schemas.microsoft.com/office/2007/relationships/diagramDrawing" Target="../diagrams/drawing101.xml"/><Relationship Id="rId11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diagramData" Target="../diagrams/data102.xml"/><Relationship Id="rId2" Type="http://schemas.openxmlformats.org/officeDocument/2006/relationships/diagramLayout" Target="../diagrams/layout102.xml"/><Relationship Id="rId3" Type="http://schemas.openxmlformats.org/officeDocument/2006/relationships/diagramQuickStyle" Target="../diagrams/quickStyle102.xml"/><Relationship Id="rId4" Type="http://schemas.openxmlformats.org/officeDocument/2006/relationships/diagramColors" Target="../diagrams/colors102.xml"/><Relationship Id="rId5" Type="http://schemas.microsoft.com/office/2007/relationships/diagramDrawing" Target="../diagrams/drawing102.xml"/><Relationship Id="rId6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diagramData" Target="../diagrams/data103.xml"/><Relationship Id="rId2" Type="http://schemas.openxmlformats.org/officeDocument/2006/relationships/diagramLayout" Target="../diagrams/layout103.xml"/><Relationship Id="rId3" Type="http://schemas.openxmlformats.org/officeDocument/2006/relationships/diagramQuickStyle" Target="../diagrams/quickStyle103.xml"/><Relationship Id="rId4" Type="http://schemas.openxmlformats.org/officeDocument/2006/relationships/diagramColors" Target="../diagrams/colors103.xml"/><Relationship Id="rId5" Type="http://schemas.microsoft.com/office/2007/relationships/diagramDrawing" Target="../diagrams/drawing103.xml"/><Relationship Id="rId6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diagramData" Target="../diagrams/data104.xml"/><Relationship Id="rId2" Type="http://schemas.openxmlformats.org/officeDocument/2006/relationships/diagramLayout" Target="../diagrams/layout104.xml"/><Relationship Id="rId3" Type="http://schemas.openxmlformats.org/officeDocument/2006/relationships/diagramQuickStyle" Target="../diagrams/quickStyle104.xml"/><Relationship Id="rId4" Type="http://schemas.openxmlformats.org/officeDocument/2006/relationships/diagramColors" Target="../diagrams/colors104.xml"/><Relationship Id="rId5" Type="http://schemas.microsoft.com/office/2007/relationships/diagramDrawing" Target="../diagrams/drawing104.xml"/><Relationship Id="rId6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diagramData" Target="../diagrams/data13.xml"/><Relationship Id="rId2" Type="http://schemas.openxmlformats.org/officeDocument/2006/relationships/diagramLayout" Target="../diagrams/layout13.xml"/><Relationship Id="rId3" Type="http://schemas.openxmlformats.org/officeDocument/2006/relationships/diagramQuickStyle" Target="../diagrams/quickStyle13.xml"/><Relationship Id="rId4" Type="http://schemas.openxmlformats.org/officeDocument/2006/relationships/diagramColors" Target="../diagrams/colors13.xml"/><Relationship Id="rId5" Type="http://schemas.microsoft.com/office/2007/relationships/diagramDrawing" Target="../diagrams/drawing13.xml"/><Relationship Id="rId6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diagramData" Target="../diagrams/data105.xml"/><Relationship Id="rId2" Type="http://schemas.openxmlformats.org/officeDocument/2006/relationships/diagramLayout" Target="../diagrams/layout105.xml"/><Relationship Id="rId3" Type="http://schemas.openxmlformats.org/officeDocument/2006/relationships/diagramQuickStyle" Target="../diagrams/quickStyle105.xml"/><Relationship Id="rId4" Type="http://schemas.openxmlformats.org/officeDocument/2006/relationships/diagramColors" Target="../diagrams/colors105.xml"/><Relationship Id="rId5" Type="http://schemas.microsoft.com/office/2007/relationships/diagramDrawing" Target="../diagrams/drawing105.xml"/><Relationship Id="rId6" Type="http://schemas.openxmlformats.org/officeDocument/2006/relationships/image" Target="../media/image98.png"/><Relationship Id="rId7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diagramData" Target="../diagrams/data106.xml"/><Relationship Id="rId2" Type="http://schemas.openxmlformats.org/officeDocument/2006/relationships/diagramLayout" Target="../diagrams/layout106.xml"/><Relationship Id="rId3" Type="http://schemas.openxmlformats.org/officeDocument/2006/relationships/diagramQuickStyle" Target="../diagrams/quickStyle106.xml"/><Relationship Id="rId4" Type="http://schemas.openxmlformats.org/officeDocument/2006/relationships/diagramColors" Target="../diagrams/colors106.xml"/><Relationship Id="rId5" Type="http://schemas.microsoft.com/office/2007/relationships/diagramDrawing" Target="../diagrams/drawing106.xml"/><Relationship Id="rId6" Type="http://schemas.openxmlformats.org/officeDocument/2006/relationships/slideLayout" Target="../slideLayouts/slideLayout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diagramData" Target="../diagrams/data107.xml"/><Relationship Id="rId2" Type="http://schemas.openxmlformats.org/officeDocument/2006/relationships/diagramLayout" Target="../diagrams/layout107.xml"/><Relationship Id="rId3" Type="http://schemas.openxmlformats.org/officeDocument/2006/relationships/diagramQuickStyle" Target="../diagrams/quickStyle107.xml"/><Relationship Id="rId4" Type="http://schemas.openxmlformats.org/officeDocument/2006/relationships/diagramColors" Target="../diagrams/colors107.xml"/><Relationship Id="rId5" Type="http://schemas.microsoft.com/office/2007/relationships/diagramDrawing" Target="../diagrams/drawing107.xml"/><Relationship Id="rId6" Type="http://schemas.openxmlformats.org/officeDocument/2006/relationships/diagramData" Target="../diagrams/data108.xml"/><Relationship Id="rId7" Type="http://schemas.openxmlformats.org/officeDocument/2006/relationships/diagramLayout" Target="../diagrams/layout108.xml"/><Relationship Id="rId8" Type="http://schemas.openxmlformats.org/officeDocument/2006/relationships/diagramQuickStyle" Target="../diagrams/quickStyle108.xml"/><Relationship Id="rId9" Type="http://schemas.openxmlformats.org/officeDocument/2006/relationships/diagramColors" Target="../diagrams/colors108.xml"/><Relationship Id="rId10" Type="http://schemas.microsoft.com/office/2007/relationships/diagramDrawing" Target="../diagrams/drawing108.xml"/><Relationship Id="rId11" Type="http://schemas.openxmlformats.org/officeDocument/2006/relationships/slideLayout" Target="../slideLayouts/slideLayout1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diagramData" Target="../diagrams/data109.xml"/><Relationship Id="rId2" Type="http://schemas.openxmlformats.org/officeDocument/2006/relationships/diagramLayout" Target="../diagrams/layout109.xml"/><Relationship Id="rId3" Type="http://schemas.openxmlformats.org/officeDocument/2006/relationships/diagramQuickStyle" Target="../diagrams/quickStyle109.xml"/><Relationship Id="rId4" Type="http://schemas.openxmlformats.org/officeDocument/2006/relationships/diagramColors" Target="../diagrams/colors109.xml"/><Relationship Id="rId5" Type="http://schemas.microsoft.com/office/2007/relationships/diagramDrawing" Target="../diagrams/drawing109.xml"/><Relationship Id="rId6" Type="http://schemas.openxmlformats.org/officeDocument/2006/relationships/image" Target="../media/image99.png"/><Relationship Id="rId7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diagramData" Target="../diagrams/data110.xml"/><Relationship Id="rId2" Type="http://schemas.openxmlformats.org/officeDocument/2006/relationships/diagramLayout" Target="../diagrams/layout110.xml"/><Relationship Id="rId3" Type="http://schemas.openxmlformats.org/officeDocument/2006/relationships/diagramQuickStyle" Target="../diagrams/quickStyle110.xml"/><Relationship Id="rId4" Type="http://schemas.openxmlformats.org/officeDocument/2006/relationships/diagramColors" Target="../diagrams/colors110.xml"/><Relationship Id="rId5" Type="http://schemas.microsoft.com/office/2007/relationships/diagramDrawing" Target="../diagrams/drawing110.xml"/><Relationship Id="rId6" Type="http://schemas.openxmlformats.org/officeDocument/2006/relationships/image" Target="../media/image100.png"/><Relationship Id="rId7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diagramData" Target="../diagrams/data111.xml"/><Relationship Id="rId2" Type="http://schemas.openxmlformats.org/officeDocument/2006/relationships/diagramLayout" Target="../diagrams/layout111.xml"/><Relationship Id="rId3" Type="http://schemas.openxmlformats.org/officeDocument/2006/relationships/diagramQuickStyle" Target="../diagrams/quickStyle111.xml"/><Relationship Id="rId4" Type="http://schemas.openxmlformats.org/officeDocument/2006/relationships/diagramColors" Target="../diagrams/colors111.xml"/><Relationship Id="rId5" Type="http://schemas.microsoft.com/office/2007/relationships/diagramDrawing" Target="../diagrams/drawing111.xml"/><Relationship Id="rId6" Type="http://schemas.openxmlformats.org/officeDocument/2006/relationships/hyperlink" Target="https://docs.microsoft.com/en-us/azure/architecture/reference-architectures/saga/saga" TargetMode="External"/><Relationship Id="rId7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diagramData" Target="../diagrams/data112.xml"/><Relationship Id="rId2" Type="http://schemas.openxmlformats.org/officeDocument/2006/relationships/diagramLayout" Target="../diagrams/layout112.xml"/><Relationship Id="rId3" Type="http://schemas.openxmlformats.org/officeDocument/2006/relationships/diagramQuickStyle" Target="../diagrams/quickStyle112.xml"/><Relationship Id="rId4" Type="http://schemas.openxmlformats.org/officeDocument/2006/relationships/diagramColors" Target="../diagrams/colors112.xml"/><Relationship Id="rId5" Type="http://schemas.microsoft.com/office/2007/relationships/diagramDrawing" Target="../diagrams/drawing112.xml"/><Relationship Id="rId6" Type="http://schemas.openxmlformats.org/officeDocument/2006/relationships/diagramData" Target="../diagrams/data113.xml"/><Relationship Id="rId7" Type="http://schemas.openxmlformats.org/officeDocument/2006/relationships/diagramLayout" Target="../diagrams/layout113.xml"/><Relationship Id="rId8" Type="http://schemas.openxmlformats.org/officeDocument/2006/relationships/diagramQuickStyle" Target="../diagrams/quickStyle113.xml"/><Relationship Id="rId9" Type="http://schemas.openxmlformats.org/officeDocument/2006/relationships/diagramColors" Target="../diagrams/colors113.xml"/><Relationship Id="rId10" Type="http://schemas.microsoft.com/office/2007/relationships/diagramDrawing" Target="../diagrams/drawing113.xml"/><Relationship Id="rId11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diagramData" Target="../diagrams/data114.xml"/><Relationship Id="rId2" Type="http://schemas.openxmlformats.org/officeDocument/2006/relationships/diagramLayout" Target="../diagrams/layout114.xml"/><Relationship Id="rId3" Type="http://schemas.openxmlformats.org/officeDocument/2006/relationships/diagramQuickStyle" Target="../diagrams/quickStyle114.xml"/><Relationship Id="rId4" Type="http://schemas.openxmlformats.org/officeDocument/2006/relationships/diagramColors" Target="../diagrams/colors114.xml"/><Relationship Id="rId5" Type="http://schemas.microsoft.com/office/2007/relationships/diagramDrawing" Target="../diagrams/drawing114.xml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diagramData" Target="../diagrams/data14.xml"/><Relationship Id="rId2" Type="http://schemas.openxmlformats.org/officeDocument/2006/relationships/diagramLayout" Target="../diagrams/layout14.xml"/><Relationship Id="rId3" Type="http://schemas.openxmlformats.org/officeDocument/2006/relationships/diagramQuickStyle" Target="../diagrams/quickStyle14.xml"/><Relationship Id="rId4" Type="http://schemas.openxmlformats.org/officeDocument/2006/relationships/diagramColors" Target="../diagrams/colors14.xml"/><Relationship Id="rId5" Type="http://schemas.microsoft.com/office/2007/relationships/diagramDrawing" Target="../diagrams/drawing14.xml"/><Relationship Id="rId6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slideLayout" Target="../slideLayouts/slideLayout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diagramData" Target="../diagrams/data115.xml"/><Relationship Id="rId2" Type="http://schemas.openxmlformats.org/officeDocument/2006/relationships/diagramLayout" Target="../diagrams/layout115.xml"/><Relationship Id="rId3" Type="http://schemas.openxmlformats.org/officeDocument/2006/relationships/diagramQuickStyle" Target="../diagrams/quickStyle115.xml"/><Relationship Id="rId4" Type="http://schemas.openxmlformats.org/officeDocument/2006/relationships/diagramColors" Target="../diagrams/colors115.xml"/><Relationship Id="rId5" Type="http://schemas.microsoft.com/office/2007/relationships/diagramDrawing" Target="../diagrams/drawing115.xml"/><Relationship Id="rId6" Type="http://schemas.openxmlformats.org/officeDocument/2006/relationships/diagramData" Target="../diagrams/data116.xml"/><Relationship Id="rId7" Type="http://schemas.openxmlformats.org/officeDocument/2006/relationships/diagramLayout" Target="../diagrams/layout116.xml"/><Relationship Id="rId8" Type="http://schemas.openxmlformats.org/officeDocument/2006/relationships/diagramQuickStyle" Target="../diagrams/quickStyle116.xml"/><Relationship Id="rId9" Type="http://schemas.openxmlformats.org/officeDocument/2006/relationships/diagramColors" Target="../diagrams/colors116.xml"/><Relationship Id="rId10" Type="http://schemas.microsoft.com/office/2007/relationships/diagramDrawing" Target="../diagrams/drawing116.xml"/><Relationship Id="rId11" Type="http://schemas.openxmlformats.org/officeDocument/2006/relationships/slideLayout" Target="../slideLayouts/slideLayout1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diagramData" Target="../diagrams/data117.xml"/><Relationship Id="rId2" Type="http://schemas.openxmlformats.org/officeDocument/2006/relationships/diagramLayout" Target="../diagrams/layout117.xml"/><Relationship Id="rId3" Type="http://schemas.openxmlformats.org/officeDocument/2006/relationships/diagramQuickStyle" Target="../diagrams/quickStyle117.xml"/><Relationship Id="rId4" Type="http://schemas.openxmlformats.org/officeDocument/2006/relationships/diagramColors" Target="../diagrams/colors117.xml"/><Relationship Id="rId5" Type="http://schemas.microsoft.com/office/2007/relationships/diagramDrawing" Target="../diagrams/drawing117.xml"/><Relationship Id="rId6" Type="http://schemas.openxmlformats.org/officeDocument/2006/relationships/slideLayout" Target="../slideLayouts/slideLayout1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diagramData" Target="../diagrams/data118.xml"/><Relationship Id="rId2" Type="http://schemas.openxmlformats.org/officeDocument/2006/relationships/diagramLayout" Target="../diagrams/layout118.xml"/><Relationship Id="rId3" Type="http://schemas.openxmlformats.org/officeDocument/2006/relationships/diagramQuickStyle" Target="../diagrams/quickStyle118.xml"/><Relationship Id="rId4" Type="http://schemas.openxmlformats.org/officeDocument/2006/relationships/diagramColors" Target="../diagrams/colors118.xml"/><Relationship Id="rId5" Type="http://schemas.microsoft.com/office/2007/relationships/diagramDrawing" Target="../diagrams/drawing118.xml"/><Relationship Id="rId6" Type="http://schemas.openxmlformats.org/officeDocument/2006/relationships/slideLayout" Target="../slideLayouts/slideLayout1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diagramData" Target="../diagrams/data119.xml"/><Relationship Id="rId2" Type="http://schemas.openxmlformats.org/officeDocument/2006/relationships/diagramLayout" Target="../diagrams/layout119.xml"/><Relationship Id="rId3" Type="http://schemas.openxmlformats.org/officeDocument/2006/relationships/diagramQuickStyle" Target="../diagrams/quickStyle119.xml"/><Relationship Id="rId4" Type="http://schemas.openxmlformats.org/officeDocument/2006/relationships/diagramColors" Target="../diagrams/colors119.xml"/><Relationship Id="rId5" Type="http://schemas.microsoft.com/office/2007/relationships/diagramDrawing" Target="../diagrams/drawing119.xml"/><Relationship Id="rId6" Type="http://schemas.openxmlformats.org/officeDocument/2006/relationships/diagramData" Target="../diagrams/data120.xml"/><Relationship Id="rId7" Type="http://schemas.openxmlformats.org/officeDocument/2006/relationships/diagramLayout" Target="../diagrams/layout120.xml"/><Relationship Id="rId8" Type="http://schemas.openxmlformats.org/officeDocument/2006/relationships/diagramQuickStyle" Target="../diagrams/quickStyle120.xml"/><Relationship Id="rId9" Type="http://schemas.openxmlformats.org/officeDocument/2006/relationships/diagramColors" Target="../diagrams/colors120.xml"/><Relationship Id="rId10" Type="http://schemas.microsoft.com/office/2007/relationships/diagramDrawing" Target="../diagrams/drawing120.xml"/><Relationship Id="rId11" Type="http://schemas.openxmlformats.org/officeDocument/2006/relationships/slideLayout" Target="../slideLayouts/slideLayout1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diagramData" Target="../diagrams/data121.xml"/><Relationship Id="rId2" Type="http://schemas.openxmlformats.org/officeDocument/2006/relationships/diagramLayout" Target="../diagrams/layout121.xml"/><Relationship Id="rId3" Type="http://schemas.openxmlformats.org/officeDocument/2006/relationships/diagramQuickStyle" Target="../diagrams/quickStyle121.xml"/><Relationship Id="rId4" Type="http://schemas.openxmlformats.org/officeDocument/2006/relationships/diagramColors" Target="../diagrams/colors121.xml"/><Relationship Id="rId5" Type="http://schemas.microsoft.com/office/2007/relationships/diagramDrawing" Target="../diagrams/drawing121.xml"/><Relationship Id="rId6" Type="http://schemas.openxmlformats.org/officeDocument/2006/relationships/slideLayout" Target="../slideLayouts/slideLayout1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jpe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diagramData" Target="../diagrams/data122.xml"/><Relationship Id="rId2" Type="http://schemas.openxmlformats.org/officeDocument/2006/relationships/diagramLayout" Target="../diagrams/layout122.xml"/><Relationship Id="rId3" Type="http://schemas.openxmlformats.org/officeDocument/2006/relationships/diagramQuickStyle" Target="../diagrams/quickStyle122.xml"/><Relationship Id="rId4" Type="http://schemas.openxmlformats.org/officeDocument/2006/relationships/diagramColors" Target="../diagrams/colors122.xml"/><Relationship Id="rId5" Type="http://schemas.microsoft.com/office/2007/relationships/diagramDrawing" Target="../diagrams/drawing122.xml"/><Relationship Id="rId6" Type="http://schemas.openxmlformats.org/officeDocument/2006/relationships/diagramData" Target="../diagrams/data123.xml"/><Relationship Id="rId7" Type="http://schemas.openxmlformats.org/officeDocument/2006/relationships/diagramLayout" Target="../diagrams/layout123.xml"/><Relationship Id="rId8" Type="http://schemas.openxmlformats.org/officeDocument/2006/relationships/diagramQuickStyle" Target="../diagrams/quickStyle123.xml"/><Relationship Id="rId9" Type="http://schemas.openxmlformats.org/officeDocument/2006/relationships/diagramColors" Target="../diagrams/colors123.xml"/><Relationship Id="rId10" Type="http://schemas.microsoft.com/office/2007/relationships/diagramDrawing" Target="../diagrams/drawing123.xml"/><Relationship Id="rId11" Type="http://schemas.openxmlformats.org/officeDocument/2006/relationships/slideLayout" Target="../slideLayouts/slideLayout1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diagramData" Target="../diagrams/data124.xml"/><Relationship Id="rId2" Type="http://schemas.openxmlformats.org/officeDocument/2006/relationships/diagramLayout" Target="../diagrams/layout124.xml"/><Relationship Id="rId3" Type="http://schemas.openxmlformats.org/officeDocument/2006/relationships/diagramQuickStyle" Target="../diagrams/quickStyle124.xml"/><Relationship Id="rId4" Type="http://schemas.openxmlformats.org/officeDocument/2006/relationships/diagramColors" Target="../diagrams/colors124.xml"/><Relationship Id="rId5" Type="http://schemas.microsoft.com/office/2007/relationships/diagramDrawing" Target="../diagrams/drawing124.xml"/><Relationship Id="rId6" Type="http://schemas.openxmlformats.org/officeDocument/2006/relationships/slideLayout" Target="../slideLayouts/slideLayout1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diagramData" Target="../diagrams/data125.xml"/><Relationship Id="rId2" Type="http://schemas.openxmlformats.org/officeDocument/2006/relationships/diagramLayout" Target="../diagrams/layout125.xml"/><Relationship Id="rId3" Type="http://schemas.openxmlformats.org/officeDocument/2006/relationships/diagramQuickStyle" Target="../diagrams/quickStyle125.xml"/><Relationship Id="rId4" Type="http://schemas.openxmlformats.org/officeDocument/2006/relationships/diagramColors" Target="../diagrams/colors125.xml"/><Relationship Id="rId5" Type="http://schemas.microsoft.com/office/2007/relationships/diagramDrawing" Target="../diagrams/drawing125.xml"/><Relationship Id="rId6" Type="http://schemas.openxmlformats.org/officeDocument/2006/relationships/image" Target="../media/image105.jpeg"/><Relationship Id="rId7" Type="http://schemas.openxmlformats.org/officeDocument/2006/relationships/slideLayout" Target="../slideLayouts/slideLayout1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diagramData" Target="../diagrams/data126.xml"/><Relationship Id="rId2" Type="http://schemas.openxmlformats.org/officeDocument/2006/relationships/diagramLayout" Target="../diagrams/layout126.xml"/><Relationship Id="rId3" Type="http://schemas.openxmlformats.org/officeDocument/2006/relationships/diagramQuickStyle" Target="../diagrams/quickStyle126.xml"/><Relationship Id="rId4" Type="http://schemas.openxmlformats.org/officeDocument/2006/relationships/diagramColors" Target="../diagrams/colors126.xml"/><Relationship Id="rId5" Type="http://schemas.microsoft.com/office/2007/relationships/diagramDrawing" Target="../diagrams/drawing126.xml"/><Relationship Id="rId6" Type="http://schemas.openxmlformats.org/officeDocument/2006/relationships/image" Target="../media/image106.png"/><Relationship Id="rId7" Type="http://schemas.openxmlformats.org/officeDocument/2006/relationships/slideLayout" Target="../slideLayouts/slideLayout1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diagramData" Target="../diagrams/data127.xml"/><Relationship Id="rId2" Type="http://schemas.openxmlformats.org/officeDocument/2006/relationships/diagramLayout" Target="../diagrams/layout127.xml"/><Relationship Id="rId3" Type="http://schemas.openxmlformats.org/officeDocument/2006/relationships/diagramQuickStyle" Target="../diagrams/quickStyle127.xml"/><Relationship Id="rId4" Type="http://schemas.openxmlformats.org/officeDocument/2006/relationships/diagramColors" Target="../diagrams/colors127.xml"/><Relationship Id="rId5" Type="http://schemas.microsoft.com/office/2007/relationships/diagramDrawing" Target="../diagrams/drawing127.xml"/><Relationship Id="rId6" Type="http://schemas.openxmlformats.org/officeDocument/2006/relationships/image" Target="../media/image107.png"/><Relationship Id="rId7" Type="http://schemas.openxmlformats.org/officeDocument/2006/relationships/slideLayout" Target="../slideLayouts/slideLayout1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diagramData" Target="../diagrams/data15.xml"/><Relationship Id="rId2" Type="http://schemas.openxmlformats.org/officeDocument/2006/relationships/diagramLayout" Target="../diagrams/layout15.xml"/><Relationship Id="rId3" Type="http://schemas.openxmlformats.org/officeDocument/2006/relationships/diagramQuickStyle" Target="../diagrams/quickStyle15.xml"/><Relationship Id="rId4" Type="http://schemas.openxmlformats.org/officeDocument/2006/relationships/diagramColors" Target="../diagrams/colors15.xml"/><Relationship Id="rId5" Type="http://schemas.microsoft.com/office/2007/relationships/diagramDrawing" Target="../diagrams/drawing15.xml"/><Relationship Id="rId6" Type="http://schemas.openxmlformats.org/officeDocument/2006/relationships/diagramData" Target="../diagrams/data16.xml"/><Relationship Id="rId7" Type="http://schemas.openxmlformats.org/officeDocument/2006/relationships/diagramLayout" Target="../diagrams/layout16.xml"/><Relationship Id="rId8" Type="http://schemas.openxmlformats.org/officeDocument/2006/relationships/diagramQuickStyle" Target="../diagrams/quickStyle16.xml"/><Relationship Id="rId9" Type="http://schemas.openxmlformats.org/officeDocument/2006/relationships/diagramColors" Target="../diagrams/colors16.xml"/><Relationship Id="rId10" Type="http://schemas.microsoft.com/office/2007/relationships/diagramDrawing" Target="../diagrams/drawing16.xml"/><Relationship Id="rId11" Type="http://schemas.openxmlformats.org/officeDocument/2006/relationships/image" Target="../media/image57.png"/><Relationship Id="rId12" Type="http://schemas.openxmlformats.org/officeDocument/2006/relationships/slideLayout" Target="../slideLayouts/slideLayout1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diagramData" Target="../diagrams/data128.xml"/><Relationship Id="rId2" Type="http://schemas.openxmlformats.org/officeDocument/2006/relationships/diagramLayout" Target="../diagrams/layout128.xml"/><Relationship Id="rId3" Type="http://schemas.openxmlformats.org/officeDocument/2006/relationships/diagramQuickStyle" Target="../diagrams/quickStyle128.xml"/><Relationship Id="rId4" Type="http://schemas.openxmlformats.org/officeDocument/2006/relationships/diagramColors" Target="../diagrams/colors128.xml"/><Relationship Id="rId5" Type="http://schemas.microsoft.com/office/2007/relationships/diagramDrawing" Target="../diagrams/drawing128.xml"/><Relationship Id="rId6" Type="http://schemas.openxmlformats.org/officeDocument/2006/relationships/slideLayout" Target="../slideLayouts/slideLayout1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diagramData" Target="../diagrams/data129.xml"/><Relationship Id="rId2" Type="http://schemas.openxmlformats.org/officeDocument/2006/relationships/diagramLayout" Target="../diagrams/layout129.xml"/><Relationship Id="rId3" Type="http://schemas.openxmlformats.org/officeDocument/2006/relationships/diagramQuickStyle" Target="../diagrams/quickStyle129.xml"/><Relationship Id="rId4" Type="http://schemas.openxmlformats.org/officeDocument/2006/relationships/diagramColors" Target="../diagrams/colors129.xml"/><Relationship Id="rId5" Type="http://schemas.microsoft.com/office/2007/relationships/diagramDrawing" Target="../diagrams/drawing129.xml"/><Relationship Id="rId6" Type="http://schemas.openxmlformats.org/officeDocument/2006/relationships/diagramData" Target="../diagrams/data130.xml"/><Relationship Id="rId7" Type="http://schemas.openxmlformats.org/officeDocument/2006/relationships/diagramLayout" Target="../diagrams/layout130.xml"/><Relationship Id="rId8" Type="http://schemas.openxmlformats.org/officeDocument/2006/relationships/diagramQuickStyle" Target="../diagrams/quickStyle130.xml"/><Relationship Id="rId9" Type="http://schemas.openxmlformats.org/officeDocument/2006/relationships/diagramColors" Target="../diagrams/colors130.xml"/><Relationship Id="rId10" Type="http://schemas.microsoft.com/office/2007/relationships/diagramDrawing" Target="../diagrams/drawing130.xml"/><Relationship Id="rId11" Type="http://schemas.openxmlformats.org/officeDocument/2006/relationships/slideLayout" Target="../slideLayouts/slideLayout1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diagramData" Target="../diagrams/data131.xml"/><Relationship Id="rId2" Type="http://schemas.openxmlformats.org/officeDocument/2006/relationships/diagramLayout" Target="../diagrams/layout131.xml"/><Relationship Id="rId3" Type="http://schemas.openxmlformats.org/officeDocument/2006/relationships/diagramQuickStyle" Target="../diagrams/quickStyle131.xml"/><Relationship Id="rId4" Type="http://schemas.openxmlformats.org/officeDocument/2006/relationships/diagramColors" Target="../diagrams/colors131.xml"/><Relationship Id="rId5" Type="http://schemas.microsoft.com/office/2007/relationships/diagramDrawing" Target="../diagrams/drawing131.xml"/><Relationship Id="rId6" Type="http://schemas.openxmlformats.org/officeDocument/2006/relationships/slideLayout" Target="../slideLayouts/slideLayout1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diagramData" Target="../diagrams/data132.xml"/><Relationship Id="rId2" Type="http://schemas.openxmlformats.org/officeDocument/2006/relationships/diagramLayout" Target="../diagrams/layout132.xml"/><Relationship Id="rId3" Type="http://schemas.openxmlformats.org/officeDocument/2006/relationships/diagramQuickStyle" Target="../diagrams/quickStyle132.xml"/><Relationship Id="rId4" Type="http://schemas.openxmlformats.org/officeDocument/2006/relationships/diagramColors" Target="../diagrams/colors132.xml"/><Relationship Id="rId5" Type="http://schemas.microsoft.com/office/2007/relationships/diagramDrawing" Target="../diagrams/drawing132.xml"/><Relationship Id="rId6" Type="http://schemas.openxmlformats.org/officeDocument/2006/relationships/slideLayout" Target="../slideLayouts/slideLayout1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diagramData" Target="../diagrams/data133.xml"/><Relationship Id="rId2" Type="http://schemas.openxmlformats.org/officeDocument/2006/relationships/diagramLayout" Target="../diagrams/layout133.xml"/><Relationship Id="rId3" Type="http://schemas.openxmlformats.org/officeDocument/2006/relationships/diagramQuickStyle" Target="../diagrams/quickStyle133.xml"/><Relationship Id="rId4" Type="http://schemas.openxmlformats.org/officeDocument/2006/relationships/diagramColors" Target="../diagrams/colors133.xml"/><Relationship Id="rId5" Type="http://schemas.microsoft.com/office/2007/relationships/diagramDrawing" Target="../diagrams/drawing133.xml"/><Relationship Id="rId6" Type="http://schemas.openxmlformats.org/officeDocument/2006/relationships/slideLayout" Target="../slideLayouts/slideLayout1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image" Target="../media/image110.jpe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slideLayout" Target="../slideLayouts/slideLayout1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1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diagramData" Target="../diagrams/data134.xml"/><Relationship Id="rId2" Type="http://schemas.openxmlformats.org/officeDocument/2006/relationships/diagramLayout" Target="../diagrams/layout134.xml"/><Relationship Id="rId3" Type="http://schemas.openxmlformats.org/officeDocument/2006/relationships/diagramQuickStyle" Target="../diagrams/quickStyle134.xml"/><Relationship Id="rId4" Type="http://schemas.openxmlformats.org/officeDocument/2006/relationships/diagramColors" Target="../diagrams/colors134.xml"/><Relationship Id="rId5" Type="http://schemas.microsoft.com/office/2007/relationships/diagramDrawing" Target="../diagrams/drawing134.xml"/><Relationship Id="rId6" Type="http://schemas.openxmlformats.org/officeDocument/2006/relationships/diagramData" Target="../diagrams/data135.xml"/><Relationship Id="rId7" Type="http://schemas.openxmlformats.org/officeDocument/2006/relationships/diagramLayout" Target="../diagrams/layout135.xml"/><Relationship Id="rId8" Type="http://schemas.openxmlformats.org/officeDocument/2006/relationships/diagramQuickStyle" Target="../diagrams/quickStyle135.xml"/><Relationship Id="rId9" Type="http://schemas.openxmlformats.org/officeDocument/2006/relationships/diagramColors" Target="../diagrams/colors135.xml"/><Relationship Id="rId10" Type="http://schemas.microsoft.com/office/2007/relationships/diagramDrawing" Target="../diagrams/drawing135.xml"/><Relationship Id="rId11" Type="http://schemas.openxmlformats.org/officeDocument/2006/relationships/slideLayout" Target="../slideLayouts/slideLayout1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diagramData" Target="../diagrams/data136.xml"/><Relationship Id="rId2" Type="http://schemas.openxmlformats.org/officeDocument/2006/relationships/diagramLayout" Target="../diagrams/layout136.xml"/><Relationship Id="rId3" Type="http://schemas.openxmlformats.org/officeDocument/2006/relationships/diagramQuickStyle" Target="../diagrams/quickStyle136.xml"/><Relationship Id="rId4" Type="http://schemas.openxmlformats.org/officeDocument/2006/relationships/diagramColors" Target="../diagrams/colors136.xml"/><Relationship Id="rId5" Type="http://schemas.microsoft.com/office/2007/relationships/diagramDrawing" Target="../diagrams/drawing136.xml"/><Relationship Id="rId6" Type="http://schemas.openxmlformats.org/officeDocument/2006/relationships/image" Target="../media/image115.png"/><Relationship Id="rId7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diagramData" Target="../diagrams/data17.xml"/><Relationship Id="rId2" Type="http://schemas.openxmlformats.org/officeDocument/2006/relationships/diagramLayout" Target="../diagrams/layout17.xml"/><Relationship Id="rId3" Type="http://schemas.openxmlformats.org/officeDocument/2006/relationships/diagramQuickStyle" Target="../diagrams/quickStyle17.xml"/><Relationship Id="rId4" Type="http://schemas.openxmlformats.org/officeDocument/2006/relationships/diagramColors" Target="../diagrams/colors17.xml"/><Relationship Id="rId5" Type="http://schemas.microsoft.com/office/2007/relationships/diagramDrawing" Target="../diagrams/drawing17.xml"/><Relationship Id="rId6" Type="http://schemas.openxmlformats.org/officeDocument/2006/relationships/diagramData" Target="../diagrams/data18.xml"/><Relationship Id="rId7" Type="http://schemas.openxmlformats.org/officeDocument/2006/relationships/diagramLayout" Target="../diagrams/layout18.xml"/><Relationship Id="rId8" Type="http://schemas.openxmlformats.org/officeDocument/2006/relationships/diagramQuickStyle" Target="../diagrams/quickStyle18.xml"/><Relationship Id="rId9" Type="http://schemas.openxmlformats.org/officeDocument/2006/relationships/diagramColors" Target="../diagrams/colors18.xml"/><Relationship Id="rId10" Type="http://schemas.microsoft.com/office/2007/relationships/diagramDrawing" Target="../diagrams/drawing18.xml"/><Relationship Id="rId11" Type="http://schemas.openxmlformats.org/officeDocument/2006/relationships/image" Target="../media/image58.png"/><Relationship Id="rId12" Type="http://schemas.openxmlformats.org/officeDocument/2006/relationships/slideLayout" Target="../slideLayouts/slideLayout1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slideLayout" Target="../slideLayouts/slideLayout1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diagramData" Target="../diagrams/data137.xml"/><Relationship Id="rId2" Type="http://schemas.openxmlformats.org/officeDocument/2006/relationships/diagramLayout" Target="../diagrams/layout137.xml"/><Relationship Id="rId3" Type="http://schemas.openxmlformats.org/officeDocument/2006/relationships/diagramQuickStyle" Target="../diagrams/quickStyle137.xml"/><Relationship Id="rId4" Type="http://schemas.openxmlformats.org/officeDocument/2006/relationships/diagramColors" Target="../diagrams/colors137.xml"/><Relationship Id="rId5" Type="http://schemas.microsoft.com/office/2007/relationships/diagramDrawing" Target="../diagrams/drawing137.xml"/><Relationship Id="rId6" Type="http://schemas.openxmlformats.org/officeDocument/2006/relationships/slideLayout" Target="../slideLayouts/slideLayout1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diagramData" Target="../diagrams/data138.xml"/><Relationship Id="rId2" Type="http://schemas.openxmlformats.org/officeDocument/2006/relationships/diagramLayout" Target="../diagrams/layout138.xml"/><Relationship Id="rId3" Type="http://schemas.openxmlformats.org/officeDocument/2006/relationships/diagramQuickStyle" Target="../diagrams/quickStyle138.xml"/><Relationship Id="rId4" Type="http://schemas.openxmlformats.org/officeDocument/2006/relationships/diagramColors" Target="../diagrams/colors138.xml"/><Relationship Id="rId5" Type="http://schemas.microsoft.com/office/2007/relationships/diagramDrawing" Target="../diagrams/drawing138.xml"/><Relationship Id="rId6" Type="http://schemas.openxmlformats.org/officeDocument/2006/relationships/slideLayout" Target="../slideLayouts/slideLayout1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diagramData" Target="../diagrams/data139.xml"/><Relationship Id="rId2" Type="http://schemas.openxmlformats.org/officeDocument/2006/relationships/diagramLayout" Target="../diagrams/layout139.xml"/><Relationship Id="rId3" Type="http://schemas.openxmlformats.org/officeDocument/2006/relationships/diagramQuickStyle" Target="../diagrams/quickStyle139.xml"/><Relationship Id="rId4" Type="http://schemas.openxmlformats.org/officeDocument/2006/relationships/diagramColors" Target="../diagrams/colors139.xml"/><Relationship Id="rId5" Type="http://schemas.microsoft.com/office/2007/relationships/diagramDrawing" Target="../diagrams/drawing139.xml"/><Relationship Id="rId6" Type="http://schemas.openxmlformats.org/officeDocument/2006/relationships/diagramData" Target="../diagrams/data140.xml"/><Relationship Id="rId7" Type="http://schemas.openxmlformats.org/officeDocument/2006/relationships/diagramLayout" Target="../diagrams/layout140.xml"/><Relationship Id="rId8" Type="http://schemas.openxmlformats.org/officeDocument/2006/relationships/diagramQuickStyle" Target="../diagrams/quickStyle140.xml"/><Relationship Id="rId9" Type="http://schemas.openxmlformats.org/officeDocument/2006/relationships/diagramColors" Target="../diagrams/colors140.xml"/><Relationship Id="rId10" Type="http://schemas.microsoft.com/office/2007/relationships/diagramDrawing" Target="../diagrams/drawing140.xml"/><Relationship Id="rId11" Type="http://schemas.openxmlformats.org/officeDocument/2006/relationships/slideLayout" Target="../slideLayouts/slideLayout1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diagramData" Target="../diagrams/data141.xml"/><Relationship Id="rId2" Type="http://schemas.openxmlformats.org/officeDocument/2006/relationships/diagramLayout" Target="../diagrams/layout141.xml"/><Relationship Id="rId3" Type="http://schemas.openxmlformats.org/officeDocument/2006/relationships/diagramQuickStyle" Target="../diagrams/quickStyle141.xml"/><Relationship Id="rId4" Type="http://schemas.openxmlformats.org/officeDocument/2006/relationships/diagramColors" Target="../diagrams/colors141.xml"/><Relationship Id="rId5" Type="http://schemas.microsoft.com/office/2007/relationships/diagramDrawing" Target="../diagrams/drawing141.xml"/><Relationship Id="rId6" Type="http://schemas.openxmlformats.org/officeDocument/2006/relationships/slideLayout" Target="../slideLayouts/slideLayout1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6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slideLayout" Target="../slideLayouts/slideLayout1.xml"/>
</Relationships>
</file>

<file path=ppt/slides/_rels/slide167.xml.rels><?xml version="1.0" encoding="UTF-8"?>
<Relationships xmlns="http://schemas.openxmlformats.org/package/2006/relationships"><Relationship Id="rId1" Type="http://schemas.openxmlformats.org/officeDocument/2006/relationships/diagramData" Target="../diagrams/data142.xml"/><Relationship Id="rId2" Type="http://schemas.openxmlformats.org/officeDocument/2006/relationships/diagramLayout" Target="../diagrams/layout142.xml"/><Relationship Id="rId3" Type="http://schemas.openxmlformats.org/officeDocument/2006/relationships/diagramQuickStyle" Target="../diagrams/quickStyle142.xml"/><Relationship Id="rId4" Type="http://schemas.openxmlformats.org/officeDocument/2006/relationships/diagramColors" Target="../diagrams/colors142.xml"/><Relationship Id="rId5" Type="http://schemas.microsoft.com/office/2007/relationships/diagramDrawing" Target="../diagrams/drawing142.xml"/><Relationship Id="rId6" Type="http://schemas.openxmlformats.org/officeDocument/2006/relationships/diagramData" Target="../diagrams/data143.xml"/><Relationship Id="rId7" Type="http://schemas.openxmlformats.org/officeDocument/2006/relationships/diagramLayout" Target="../diagrams/layout143.xml"/><Relationship Id="rId8" Type="http://schemas.openxmlformats.org/officeDocument/2006/relationships/diagramQuickStyle" Target="../diagrams/quickStyle143.xml"/><Relationship Id="rId9" Type="http://schemas.openxmlformats.org/officeDocument/2006/relationships/diagramColors" Target="../diagrams/colors143.xml"/><Relationship Id="rId10" Type="http://schemas.microsoft.com/office/2007/relationships/diagramDrawing" Target="../diagrams/drawing143.xml"/><Relationship Id="rId11" Type="http://schemas.openxmlformats.org/officeDocument/2006/relationships/slideLayout" Target="../slideLayouts/slideLayout1.xml"/>
</Relationships>
</file>

<file path=ppt/slides/_rels/slide168.xml.rels><?xml version="1.0" encoding="UTF-8"?>
<Relationships xmlns="http://schemas.openxmlformats.org/package/2006/relationships"><Relationship Id="rId1" Type="http://schemas.openxmlformats.org/officeDocument/2006/relationships/diagramData" Target="../diagrams/data144.xml"/><Relationship Id="rId2" Type="http://schemas.openxmlformats.org/officeDocument/2006/relationships/diagramLayout" Target="../diagrams/layout144.xml"/><Relationship Id="rId3" Type="http://schemas.openxmlformats.org/officeDocument/2006/relationships/diagramQuickStyle" Target="../diagrams/quickStyle144.xml"/><Relationship Id="rId4" Type="http://schemas.openxmlformats.org/officeDocument/2006/relationships/diagramColors" Target="../diagrams/colors144.xml"/><Relationship Id="rId5" Type="http://schemas.microsoft.com/office/2007/relationships/diagramDrawing" Target="../diagrams/drawing144.xml"/><Relationship Id="rId6" Type="http://schemas.openxmlformats.org/officeDocument/2006/relationships/slideLayout" Target="../slideLayouts/slideLayout1.xml"/>
</Relationships>
</file>

<file path=ppt/slides/_rels/slide169.xml.rels><?xml version="1.0" encoding="UTF-8"?>
<Relationships xmlns="http://schemas.openxmlformats.org/package/2006/relationships"><Relationship Id="rId1" Type="http://schemas.openxmlformats.org/officeDocument/2006/relationships/diagramData" Target="../diagrams/data145.xml"/><Relationship Id="rId2" Type="http://schemas.openxmlformats.org/officeDocument/2006/relationships/diagramLayout" Target="../diagrams/layout145.xml"/><Relationship Id="rId3" Type="http://schemas.openxmlformats.org/officeDocument/2006/relationships/diagramQuickStyle" Target="../diagrams/quickStyle145.xml"/><Relationship Id="rId4" Type="http://schemas.openxmlformats.org/officeDocument/2006/relationships/diagramColors" Target="../diagrams/colors145.xml"/><Relationship Id="rId5" Type="http://schemas.microsoft.com/office/2007/relationships/diagramDrawing" Target="../diagrams/drawing145.xml"/><Relationship Id="rId6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diagramData" Target="../diagrams/data19.xml"/><Relationship Id="rId2" Type="http://schemas.openxmlformats.org/officeDocument/2006/relationships/diagramLayout" Target="../diagrams/layout19.xml"/><Relationship Id="rId3" Type="http://schemas.openxmlformats.org/officeDocument/2006/relationships/diagramQuickStyle" Target="../diagrams/quickStyle19.xml"/><Relationship Id="rId4" Type="http://schemas.openxmlformats.org/officeDocument/2006/relationships/diagramColors" Target="../diagrams/colors19.xml"/><Relationship Id="rId5" Type="http://schemas.microsoft.com/office/2007/relationships/diagramDrawing" Target="../diagrams/drawing19.xml"/><Relationship Id="rId6" Type="http://schemas.openxmlformats.org/officeDocument/2006/relationships/diagramData" Target="../diagrams/data20.xml"/><Relationship Id="rId7" Type="http://schemas.openxmlformats.org/officeDocument/2006/relationships/diagramLayout" Target="../diagrams/layout20.xml"/><Relationship Id="rId8" Type="http://schemas.openxmlformats.org/officeDocument/2006/relationships/diagramQuickStyle" Target="../diagrams/quickStyle20.xml"/><Relationship Id="rId9" Type="http://schemas.openxmlformats.org/officeDocument/2006/relationships/diagramColors" Target="../diagrams/colors20.xml"/><Relationship Id="rId10" Type="http://schemas.microsoft.com/office/2007/relationships/diagramDrawing" Target="../diagrams/drawing20.xml"/><Relationship Id="rId11" Type="http://schemas.openxmlformats.org/officeDocument/2006/relationships/slideLayout" Target="../slideLayouts/slideLayout1.xml"/>
</Relationships>
</file>

<file path=ppt/slides/_rels/slide17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slideLayout" Target="../slideLayouts/slideLayout1.xml"/>
</Relationships>
</file>

<file path=ppt/slides/_rels/slide171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slideLayout" Target="../slideLayouts/slideLayout1.xml"/>
</Relationships>
</file>

<file path=ppt/slides/_rels/slide172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slideLayout" Target="../slideLayouts/slideLayout1.xml"/>
</Relationships>
</file>

<file path=ppt/slides/_rels/slide173.xml.rels><?xml version="1.0" encoding="UTF-8"?>
<Relationships xmlns="http://schemas.openxmlformats.org/package/2006/relationships"><Relationship Id="rId1" Type="http://schemas.openxmlformats.org/officeDocument/2006/relationships/diagramData" Target="../diagrams/data146.xml"/><Relationship Id="rId2" Type="http://schemas.openxmlformats.org/officeDocument/2006/relationships/diagramLayout" Target="../diagrams/layout146.xml"/><Relationship Id="rId3" Type="http://schemas.openxmlformats.org/officeDocument/2006/relationships/diagramQuickStyle" Target="../diagrams/quickStyle146.xml"/><Relationship Id="rId4" Type="http://schemas.openxmlformats.org/officeDocument/2006/relationships/diagramColors" Target="../diagrams/colors146.xml"/><Relationship Id="rId5" Type="http://schemas.microsoft.com/office/2007/relationships/diagramDrawing" Target="../diagrams/drawing146.xml"/><Relationship Id="rId6" Type="http://schemas.openxmlformats.org/officeDocument/2006/relationships/slideLayout" Target="../slideLayouts/slideLayout1.xml"/>
</Relationships>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5.xml.rels><?xml version="1.0" encoding="UTF-8"?>
<Relationships xmlns="http://schemas.openxmlformats.org/package/2006/relationships"><Relationship Id="rId1" Type="http://schemas.openxmlformats.org/officeDocument/2006/relationships/diagramData" Target="../diagrams/data147.xml"/><Relationship Id="rId2" Type="http://schemas.openxmlformats.org/officeDocument/2006/relationships/diagramLayout" Target="../diagrams/layout147.xml"/><Relationship Id="rId3" Type="http://schemas.openxmlformats.org/officeDocument/2006/relationships/diagramQuickStyle" Target="../diagrams/quickStyle147.xml"/><Relationship Id="rId4" Type="http://schemas.openxmlformats.org/officeDocument/2006/relationships/diagramColors" Target="../diagrams/colors147.xml"/><Relationship Id="rId5" Type="http://schemas.microsoft.com/office/2007/relationships/diagramDrawing" Target="../diagrams/drawing147.xml"/><Relationship Id="rId6" Type="http://schemas.openxmlformats.org/officeDocument/2006/relationships/hyperlink" Target="https://www.youtube.com/playlist?list=PLq3uEqRnr_2GleAdJYmlBkB_RfbjMGdoH" TargetMode="External"/><Relationship Id="rId7" Type="http://schemas.openxmlformats.org/officeDocument/2006/relationships/hyperlink" Target="https://konghq.com/kong" TargetMode="External"/><Relationship Id="rId8" Type="http://schemas.openxmlformats.org/officeDocument/2006/relationships/hyperlink" Target="https://cloud.google.com/apigee" TargetMode="External"/><Relationship Id="rId9" Type="http://schemas.openxmlformats.org/officeDocument/2006/relationships/hyperlink" Target="https://aws.amazon.com/api-gateway" TargetMode="External"/><Relationship Id="rId10" Type="http://schemas.openxmlformats.org/officeDocument/2006/relationships/hyperlink" Target="https://aws.amazon.com/api-gateway" TargetMode="External"/><Relationship Id="rId11" Type="http://schemas.openxmlformats.org/officeDocument/2006/relationships/slideLayout" Target="../slideLayouts/slideLayout1.xml"/>
</Relationships>
</file>

<file path=ppt/slides/_rels/slide176.xml.rels><?xml version="1.0" encoding="UTF-8"?>
<Relationships xmlns="http://schemas.openxmlformats.org/package/2006/relationships"><Relationship Id="rId1" Type="http://schemas.openxmlformats.org/officeDocument/2006/relationships/diagramData" Target="../diagrams/data148.xml"/><Relationship Id="rId2" Type="http://schemas.openxmlformats.org/officeDocument/2006/relationships/diagramLayout" Target="../diagrams/layout148.xml"/><Relationship Id="rId3" Type="http://schemas.openxmlformats.org/officeDocument/2006/relationships/diagramQuickStyle" Target="../diagrams/quickStyle148.xml"/><Relationship Id="rId4" Type="http://schemas.openxmlformats.org/officeDocument/2006/relationships/diagramColors" Target="../diagrams/colors148.xml"/><Relationship Id="rId5" Type="http://schemas.microsoft.com/office/2007/relationships/diagramDrawing" Target="../diagrams/drawing148.xml"/><Relationship Id="rId6" Type="http://schemas.openxmlformats.org/officeDocument/2006/relationships/diagramData" Target="../diagrams/data149.xml"/><Relationship Id="rId7" Type="http://schemas.openxmlformats.org/officeDocument/2006/relationships/diagramLayout" Target="../diagrams/layout149.xml"/><Relationship Id="rId8" Type="http://schemas.openxmlformats.org/officeDocument/2006/relationships/diagramQuickStyle" Target="../diagrams/quickStyle149.xml"/><Relationship Id="rId9" Type="http://schemas.openxmlformats.org/officeDocument/2006/relationships/diagramColors" Target="../diagrams/colors149.xml"/><Relationship Id="rId10" Type="http://schemas.microsoft.com/office/2007/relationships/diagramDrawing" Target="../diagrams/drawing149.xml"/><Relationship Id="rId11" Type="http://schemas.openxmlformats.org/officeDocument/2006/relationships/slideLayout" Target="../slideLayouts/slideLayout1.xml"/>
</Relationships>
</file>

<file path=ppt/slides/_rels/slide177.xml.rels><?xml version="1.0" encoding="UTF-8"?>
<Relationships xmlns="http://schemas.openxmlformats.org/package/2006/relationships"><Relationship Id="rId1" Type="http://schemas.openxmlformats.org/officeDocument/2006/relationships/diagramData" Target="../diagrams/data150.xml"/><Relationship Id="rId2" Type="http://schemas.openxmlformats.org/officeDocument/2006/relationships/diagramLayout" Target="../diagrams/layout150.xml"/><Relationship Id="rId3" Type="http://schemas.openxmlformats.org/officeDocument/2006/relationships/diagramQuickStyle" Target="../diagrams/quickStyle150.xml"/><Relationship Id="rId4" Type="http://schemas.openxmlformats.org/officeDocument/2006/relationships/diagramColors" Target="../diagrams/colors150.xml"/><Relationship Id="rId5" Type="http://schemas.microsoft.com/office/2007/relationships/diagramDrawing" Target="../diagrams/drawing150.xml"/><Relationship Id="rId6" Type="http://schemas.openxmlformats.org/officeDocument/2006/relationships/slideLayout" Target="../slideLayouts/slideLayout1.xml"/>
</Relationships>
</file>

<file path=ppt/slides/_rels/slide178.xml.rels><?xml version="1.0" encoding="UTF-8"?>
<Relationships xmlns="http://schemas.openxmlformats.org/package/2006/relationships"><Relationship Id="rId1" Type="http://schemas.openxmlformats.org/officeDocument/2006/relationships/diagramData" Target="../diagrams/data151.xml"/><Relationship Id="rId2" Type="http://schemas.openxmlformats.org/officeDocument/2006/relationships/diagramLayout" Target="../diagrams/layout151.xml"/><Relationship Id="rId3" Type="http://schemas.openxmlformats.org/officeDocument/2006/relationships/diagramQuickStyle" Target="../diagrams/quickStyle151.xml"/><Relationship Id="rId4" Type="http://schemas.openxmlformats.org/officeDocument/2006/relationships/diagramColors" Target="../diagrams/colors151.xml"/><Relationship Id="rId5" Type="http://schemas.microsoft.com/office/2007/relationships/diagramDrawing" Target="../diagrams/drawing151.xml"/><Relationship Id="rId6" Type="http://schemas.openxmlformats.org/officeDocument/2006/relationships/slideLayout" Target="../slideLayouts/slideLayout1.xml"/>
</Relationships>
</file>

<file path=ppt/slides/_rels/slide179.xml.rels><?xml version="1.0" encoding="UTF-8"?>
<Relationships xmlns="http://schemas.openxmlformats.org/package/2006/relationships"><Relationship Id="rId1" Type="http://schemas.openxmlformats.org/officeDocument/2006/relationships/diagramData" Target="../diagrams/data152.xml"/><Relationship Id="rId2" Type="http://schemas.openxmlformats.org/officeDocument/2006/relationships/diagramLayout" Target="../diagrams/layout152.xml"/><Relationship Id="rId3" Type="http://schemas.openxmlformats.org/officeDocument/2006/relationships/diagramQuickStyle" Target="../diagrams/quickStyle152.xml"/><Relationship Id="rId4" Type="http://schemas.openxmlformats.org/officeDocument/2006/relationships/diagramColors" Target="../diagrams/colors152.xml"/><Relationship Id="rId5" Type="http://schemas.microsoft.com/office/2007/relationships/diagramDrawing" Target="../diagrams/drawing152.xml"/><Relationship Id="rId6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diagramData" Target="../diagrams/data21.xml"/><Relationship Id="rId2" Type="http://schemas.openxmlformats.org/officeDocument/2006/relationships/diagramLayout" Target="../diagrams/layout21.xml"/><Relationship Id="rId3" Type="http://schemas.openxmlformats.org/officeDocument/2006/relationships/diagramQuickStyle" Target="../diagrams/quickStyle21.xml"/><Relationship Id="rId4" Type="http://schemas.openxmlformats.org/officeDocument/2006/relationships/diagramColors" Target="../diagrams/colors21.xml"/><Relationship Id="rId5" Type="http://schemas.microsoft.com/office/2007/relationships/diagramDrawing" Target="../diagrams/drawing21.xml"/><Relationship Id="rId6" Type="http://schemas.openxmlformats.org/officeDocument/2006/relationships/diagramData" Target="../diagrams/data22.xml"/><Relationship Id="rId7" Type="http://schemas.openxmlformats.org/officeDocument/2006/relationships/diagramLayout" Target="../diagrams/layout22.xml"/><Relationship Id="rId8" Type="http://schemas.openxmlformats.org/officeDocument/2006/relationships/diagramQuickStyle" Target="../diagrams/quickStyle22.xml"/><Relationship Id="rId9" Type="http://schemas.openxmlformats.org/officeDocument/2006/relationships/diagramColors" Target="../diagrams/colors22.xml"/><Relationship Id="rId10" Type="http://schemas.microsoft.com/office/2007/relationships/diagramDrawing" Target="../diagrams/drawing22.xml"/><Relationship Id="rId11" Type="http://schemas.openxmlformats.org/officeDocument/2006/relationships/slideLayout" Target="../slideLayouts/slideLayout1.xml"/>
</Relationships>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2.xml.rels><?xml version="1.0" encoding="UTF-8"?>
<Relationships xmlns="http://schemas.openxmlformats.org/package/2006/relationships"><Relationship Id="rId1" Type="http://schemas.openxmlformats.org/officeDocument/2006/relationships/diagramData" Target="../diagrams/data153.xml"/><Relationship Id="rId2" Type="http://schemas.openxmlformats.org/officeDocument/2006/relationships/diagramLayout" Target="../diagrams/layout153.xml"/><Relationship Id="rId3" Type="http://schemas.openxmlformats.org/officeDocument/2006/relationships/diagramQuickStyle" Target="../diagrams/quickStyle153.xml"/><Relationship Id="rId4" Type="http://schemas.openxmlformats.org/officeDocument/2006/relationships/diagramColors" Target="../diagrams/colors153.xml"/><Relationship Id="rId5" Type="http://schemas.microsoft.com/office/2007/relationships/diagramDrawing" Target="../diagrams/drawing153.xml"/><Relationship Id="rId6" Type="http://schemas.openxmlformats.org/officeDocument/2006/relationships/diagramData" Target="../diagrams/data154.xml"/><Relationship Id="rId7" Type="http://schemas.openxmlformats.org/officeDocument/2006/relationships/diagramLayout" Target="../diagrams/layout154.xml"/><Relationship Id="rId8" Type="http://schemas.openxmlformats.org/officeDocument/2006/relationships/diagramQuickStyle" Target="../diagrams/quickStyle154.xml"/><Relationship Id="rId9" Type="http://schemas.openxmlformats.org/officeDocument/2006/relationships/diagramColors" Target="../diagrams/colors154.xml"/><Relationship Id="rId10" Type="http://schemas.microsoft.com/office/2007/relationships/diagramDrawing" Target="../diagrams/drawing154.xml"/><Relationship Id="rId11" Type="http://schemas.openxmlformats.org/officeDocument/2006/relationships/slideLayout" Target="../slideLayouts/slideLayout1.xml"/>
</Relationships>
</file>

<file path=ppt/slides/_rels/slide183.xml.rels><?xml version="1.0" encoding="UTF-8"?>
<Relationships xmlns="http://schemas.openxmlformats.org/package/2006/relationships"><Relationship Id="rId1" Type="http://schemas.openxmlformats.org/officeDocument/2006/relationships/diagramData" Target="../diagrams/data155.xml"/><Relationship Id="rId2" Type="http://schemas.openxmlformats.org/officeDocument/2006/relationships/diagramLayout" Target="../diagrams/layout155.xml"/><Relationship Id="rId3" Type="http://schemas.openxmlformats.org/officeDocument/2006/relationships/diagramQuickStyle" Target="../diagrams/quickStyle155.xml"/><Relationship Id="rId4" Type="http://schemas.openxmlformats.org/officeDocument/2006/relationships/diagramColors" Target="../diagrams/colors155.xml"/><Relationship Id="rId5" Type="http://schemas.microsoft.com/office/2007/relationships/diagramDrawing" Target="../diagrams/drawing155.xml"/><Relationship Id="rId6" Type="http://schemas.openxmlformats.org/officeDocument/2006/relationships/slideLayout" Target="../slideLayouts/slideLayout1.xml"/>
</Relationships>
</file>

<file path=ppt/slides/_rels/slide184.xml.rels><?xml version="1.0" encoding="UTF-8"?>
<Relationships xmlns="http://schemas.openxmlformats.org/package/2006/relationships"><Relationship Id="rId1" Type="http://schemas.openxmlformats.org/officeDocument/2006/relationships/diagramData" Target="../diagrams/data156.xml"/><Relationship Id="rId2" Type="http://schemas.openxmlformats.org/officeDocument/2006/relationships/diagramLayout" Target="../diagrams/layout156.xml"/><Relationship Id="rId3" Type="http://schemas.openxmlformats.org/officeDocument/2006/relationships/diagramQuickStyle" Target="../diagrams/quickStyle156.xml"/><Relationship Id="rId4" Type="http://schemas.openxmlformats.org/officeDocument/2006/relationships/diagramColors" Target="../diagrams/colors156.xml"/><Relationship Id="rId5" Type="http://schemas.microsoft.com/office/2007/relationships/diagramDrawing" Target="../diagrams/drawing156.xml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slideLayout" Target="../slideLayouts/slideLayout1.xml"/>
</Relationships>
</file>

<file path=ppt/slides/_rels/slide185.xml.rels><?xml version="1.0" encoding="UTF-8"?>
<Relationships xmlns="http://schemas.openxmlformats.org/package/2006/relationships"><Relationship Id="rId1" Type="http://schemas.openxmlformats.org/officeDocument/2006/relationships/diagramData" Target="../diagrams/data157.xml"/><Relationship Id="rId2" Type="http://schemas.openxmlformats.org/officeDocument/2006/relationships/diagramLayout" Target="../diagrams/layout157.xml"/><Relationship Id="rId3" Type="http://schemas.openxmlformats.org/officeDocument/2006/relationships/diagramQuickStyle" Target="../diagrams/quickStyle157.xml"/><Relationship Id="rId4" Type="http://schemas.openxmlformats.org/officeDocument/2006/relationships/diagramColors" Target="../diagrams/colors157.xml"/><Relationship Id="rId5" Type="http://schemas.microsoft.com/office/2007/relationships/diagramDrawing" Target="../diagrams/drawing157.xml"/><Relationship Id="rId6" Type="http://schemas.openxmlformats.org/officeDocument/2006/relationships/diagramData" Target="../diagrams/data158.xml"/><Relationship Id="rId7" Type="http://schemas.openxmlformats.org/officeDocument/2006/relationships/diagramLayout" Target="../diagrams/layout158.xml"/><Relationship Id="rId8" Type="http://schemas.openxmlformats.org/officeDocument/2006/relationships/diagramQuickStyle" Target="../diagrams/quickStyle158.xml"/><Relationship Id="rId9" Type="http://schemas.openxmlformats.org/officeDocument/2006/relationships/diagramColors" Target="../diagrams/colors158.xml"/><Relationship Id="rId10" Type="http://schemas.microsoft.com/office/2007/relationships/diagramDrawing" Target="../diagrams/drawing158.xml"/><Relationship Id="rId11" Type="http://schemas.openxmlformats.org/officeDocument/2006/relationships/slideLayout" Target="../slideLayouts/slideLayout1.xml"/>
</Relationships>
</file>

<file path=ppt/slides/_rels/slide186.xml.rels><?xml version="1.0" encoding="UTF-8"?>
<Relationships xmlns="http://schemas.openxmlformats.org/package/2006/relationships"><Relationship Id="rId1" Type="http://schemas.openxmlformats.org/officeDocument/2006/relationships/diagramData" Target="../diagrams/data159.xml"/><Relationship Id="rId2" Type="http://schemas.openxmlformats.org/officeDocument/2006/relationships/diagramLayout" Target="../diagrams/layout159.xml"/><Relationship Id="rId3" Type="http://schemas.openxmlformats.org/officeDocument/2006/relationships/diagramQuickStyle" Target="../diagrams/quickStyle159.xml"/><Relationship Id="rId4" Type="http://schemas.openxmlformats.org/officeDocument/2006/relationships/diagramColors" Target="../diagrams/colors159.xml"/><Relationship Id="rId5" Type="http://schemas.microsoft.com/office/2007/relationships/diagramDrawing" Target="../diagrams/drawing159.xml"/><Relationship Id="rId6" Type="http://schemas.openxmlformats.org/officeDocument/2006/relationships/slideLayout" Target="../slideLayouts/slideLayout1.xml"/>
</Relationships>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8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slideLayout" Target="../slideLayouts/slideLayout1.xml"/>
</Relationships>
</file>

<file path=ppt/slides/_rels/slide189.xml.rels><?xml version="1.0" encoding="UTF-8"?>
<Relationships xmlns="http://schemas.openxmlformats.org/package/2006/relationships"><Relationship Id="rId1" Type="http://schemas.openxmlformats.org/officeDocument/2006/relationships/diagramData" Target="../diagrams/data160.xml"/><Relationship Id="rId2" Type="http://schemas.openxmlformats.org/officeDocument/2006/relationships/diagramLayout" Target="../diagrams/layout160.xml"/><Relationship Id="rId3" Type="http://schemas.openxmlformats.org/officeDocument/2006/relationships/diagramQuickStyle" Target="../diagrams/quickStyle160.xml"/><Relationship Id="rId4" Type="http://schemas.openxmlformats.org/officeDocument/2006/relationships/diagramColors" Target="../diagrams/colors160.xml"/><Relationship Id="rId5" Type="http://schemas.microsoft.com/office/2007/relationships/diagramDrawing" Target="../diagrams/drawing160.xml"/><Relationship Id="rId6" Type="http://schemas.openxmlformats.org/officeDocument/2006/relationships/diagramData" Target="../diagrams/data161.xml"/><Relationship Id="rId7" Type="http://schemas.openxmlformats.org/officeDocument/2006/relationships/diagramLayout" Target="../diagrams/layout161.xml"/><Relationship Id="rId8" Type="http://schemas.openxmlformats.org/officeDocument/2006/relationships/diagramQuickStyle" Target="../diagrams/quickStyle161.xml"/><Relationship Id="rId9" Type="http://schemas.openxmlformats.org/officeDocument/2006/relationships/diagramColors" Target="../diagrams/colors161.xml"/><Relationship Id="rId10" Type="http://schemas.microsoft.com/office/2007/relationships/diagramDrawing" Target="../diagrams/drawing161.xml"/><Relationship Id="rId1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diagramData" Target="../diagrams/data23.xml"/><Relationship Id="rId2" Type="http://schemas.openxmlformats.org/officeDocument/2006/relationships/diagramLayout" Target="../diagrams/layout23.xml"/><Relationship Id="rId3" Type="http://schemas.openxmlformats.org/officeDocument/2006/relationships/diagramQuickStyle" Target="../diagrams/quickStyle23.xml"/><Relationship Id="rId4" Type="http://schemas.openxmlformats.org/officeDocument/2006/relationships/diagramColors" Target="../diagrams/colors23.xml"/><Relationship Id="rId5" Type="http://schemas.microsoft.com/office/2007/relationships/diagramDrawing" Target="../diagrams/drawing23.xml"/><Relationship Id="rId6" Type="http://schemas.openxmlformats.org/officeDocument/2006/relationships/slideLayout" Target="../slideLayouts/slideLayout1.xml"/>
</Relationships>
</file>

<file path=ppt/slides/_rels/slide190.xml.rels><?xml version="1.0" encoding="UTF-8"?>
<Relationships xmlns="http://schemas.openxmlformats.org/package/2006/relationships"><Relationship Id="rId1" Type="http://schemas.openxmlformats.org/officeDocument/2006/relationships/diagramData" Target="../diagrams/data162.xml"/><Relationship Id="rId2" Type="http://schemas.openxmlformats.org/officeDocument/2006/relationships/diagramLayout" Target="../diagrams/layout162.xml"/><Relationship Id="rId3" Type="http://schemas.openxmlformats.org/officeDocument/2006/relationships/diagramQuickStyle" Target="../diagrams/quickStyle162.xml"/><Relationship Id="rId4" Type="http://schemas.openxmlformats.org/officeDocument/2006/relationships/diagramColors" Target="../diagrams/colors162.xml"/><Relationship Id="rId5" Type="http://schemas.microsoft.com/office/2007/relationships/diagramDrawing" Target="../diagrams/drawing162.xml"/><Relationship Id="rId6" Type="http://schemas.openxmlformats.org/officeDocument/2006/relationships/slideLayout" Target="../slideLayouts/slideLayout1.xml"/>
</Relationships>
</file>

<file path=ppt/slides/_rels/slide191.xml.rels><?xml version="1.0" encoding="UTF-8"?>
<Relationships xmlns="http://schemas.openxmlformats.org/package/2006/relationships"><Relationship Id="rId1" Type="http://schemas.openxmlformats.org/officeDocument/2006/relationships/diagramData" Target="../diagrams/data163.xml"/><Relationship Id="rId2" Type="http://schemas.openxmlformats.org/officeDocument/2006/relationships/diagramLayout" Target="../diagrams/layout163.xml"/><Relationship Id="rId3" Type="http://schemas.openxmlformats.org/officeDocument/2006/relationships/diagramQuickStyle" Target="../diagrams/quickStyle163.xml"/><Relationship Id="rId4" Type="http://schemas.openxmlformats.org/officeDocument/2006/relationships/diagramColors" Target="../diagrams/colors163.xml"/><Relationship Id="rId5" Type="http://schemas.microsoft.com/office/2007/relationships/diagramDrawing" Target="../diagrams/drawing163.xml"/><Relationship Id="rId6" Type="http://schemas.openxmlformats.org/officeDocument/2006/relationships/diagramData" Target="../diagrams/data164.xml"/><Relationship Id="rId7" Type="http://schemas.openxmlformats.org/officeDocument/2006/relationships/diagramLayout" Target="../diagrams/layout164.xml"/><Relationship Id="rId8" Type="http://schemas.openxmlformats.org/officeDocument/2006/relationships/diagramQuickStyle" Target="../diagrams/quickStyle164.xml"/><Relationship Id="rId9" Type="http://schemas.openxmlformats.org/officeDocument/2006/relationships/diagramColors" Target="../diagrams/colors164.xml"/><Relationship Id="rId10" Type="http://schemas.microsoft.com/office/2007/relationships/diagramDrawing" Target="../diagrams/drawing164.xml"/><Relationship Id="rId11" Type="http://schemas.openxmlformats.org/officeDocument/2006/relationships/slideLayout" Target="../slideLayouts/slideLayout1.xml"/>
</Relationships>
</file>

<file path=ppt/slides/_rels/slide192.xml.rels><?xml version="1.0" encoding="UTF-8"?>
<Relationships xmlns="http://schemas.openxmlformats.org/package/2006/relationships"><Relationship Id="rId1" Type="http://schemas.openxmlformats.org/officeDocument/2006/relationships/diagramData" Target="../diagrams/data165.xml"/><Relationship Id="rId2" Type="http://schemas.openxmlformats.org/officeDocument/2006/relationships/diagramLayout" Target="../diagrams/layout165.xml"/><Relationship Id="rId3" Type="http://schemas.openxmlformats.org/officeDocument/2006/relationships/diagramQuickStyle" Target="../diagrams/quickStyle165.xml"/><Relationship Id="rId4" Type="http://schemas.openxmlformats.org/officeDocument/2006/relationships/diagramColors" Target="../diagrams/colors165.xml"/><Relationship Id="rId5" Type="http://schemas.microsoft.com/office/2007/relationships/diagramDrawing" Target="../diagrams/drawing165.xml"/><Relationship Id="rId6" Type="http://schemas.openxmlformats.org/officeDocument/2006/relationships/slideLayout" Target="../slideLayouts/slideLayout1.xml"/>
</Relationships>
</file>

<file path=ppt/slides/_rels/slide193.xml.rels><?xml version="1.0" encoding="UTF-8"?>
<Relationships xmlns="http://schemas.openxmlformats.org/package/2006/relationships"><Relationship Id="rId1" Type="http://schemas.openxmlformats.org/officeDocument/2006/relationships/diagramData" Target="../diagrams/data166.xml"/><Relationship Id="rId2" Type="http://schemas.openxmlformats.org/officeDocument/2006/relationships/diagramLayout" Target="../diagrams/layout166.xml"/><Relationship Id="rId3" Type="http://schemas.openxmlformats.org/officeDocument/2006/relationships/diagramQuickStyle" Target="../diagrams/quickStyle166.xml"/><Relationship Id="rId4" Type="http://schemas.openxmlformats.org/officeDocument/2006/relationships/diagramColors" Target="../diagrams/colors166.xml"/><Relationship Id="rId5" Type="http://schemas.microsoft.com/office/2007/relationships/diagramDrawing" Target="../diagrams/drawing166.xml"/><Relationship Id="rId6" Type="http://schemas.openxmlformats.org/officeDocument/2006/relationships/diagramData" Target="../diagrams/data167.xml"/><Relationship Id="rId7" Type="http://schemas.openxmlformats.org/officeDocument/2006/relationships/diagramLayout" Target="../diagrams/layout167.xml"/><Relationship Id="rId8" Type="http://schemas.openxmlformats.org/officeDocument/2006/relationships/diagramQuickStyle" Target="../diagrams/quickStyle167.xml"/><Relationship Id="rId9" Type="http://schemas.openxmlformats.org/officeDocument/2006/relationships/diagramColors" Target="../diagrams/colors167.xml"/><Relationship Id="rId10" Type="http://schemas.microsoft.com/office/2007/relationships/diagramDrawing" Target="../diagrams/drawing167.xml"/><Relationship Id="rId11" Type="http://schemas.openxmlformats.org/officeDocument/2006/relationships/slideLayout" Target="../slideLayouts/slideLayout1.xml"/>
</Relationships>
</file>

<file path=ppt/slides/_rels/slide194.xml.rels><?xml version="1.0" encoding="UTF-8"?>
<Relationships xmlns="http://schemas.openxmlformats.org/package/2006/relationships"><Relationship Id="rId1" Type="http://schemas.openxmlformats.org/officeDocument/2006/relationships/diagramData" Target="../diagrams/data168.xml"/><Relationship Id="rId2" Type="http://schemas.openxmlformats.org/officeDocument/2006/relationships/diagramLayout" Target="../diagrams/layout168.xml"/><Relationship Id="rId3" Type="http://schemas.openxmlformats.org/officeDocument/2006/relationships/diagramQuickStyle" Target="../diagrams/quickStyle168.xml"/><Relationship Id="rId4" Type="http://schemas.openxmlformats.org/officeDocument/2006/relationships/diagramColors" Target="../diagrams/colors168.xml"/><Relationship Id="rId5" Type="http://schemas.microsoft.com/office/2007/relationships/diagramDrawing" Target="../diagrams/drawing168.xml"/><Relationship Id="rId6" Type="http://schemas.openxmlformats.org/officeDocument/2006/relationships/image" Target="../media/image135.png"/><Relationship Id="rId7" Type="http://schemas.openxmlformats.org/officeDocument/2006/relationships/slideLayout" Target="../slideLayouts/slideLayout1.xml"/>
</Relationships>
</file>

<file path=ppt/slides/_rels/slide195.xml.rels><?xml version="1.0" encoding="UTF-8"?>
<Relationships xmlns="http://schemas.openxmlformats.org/package/2006/relationships"><Relationship Id="rId1" Type="http://schemas.openxmlformats.org/officeDocument/2006/relationships/diagramData" Target="../diagrams/data169.xml"/><Relationship Id="rId2" Type="http://schemas.openxmlformats.org/officeDocument/2006/relationships/diagramLayout" Target="../diagrams/layout169.xml"/><Relationship Id="rId3" Type="http://schemas.openxmlformats.org/officeDocument/2006/relationships/diagramQuickStyle" Target="../diagrams/quickStyle169.xml"/><Relationship Id="rId4" Type="http://schemas.openxmlformats.org/officeDocument/2006/relationships/diagramColors" Target="../diagrams/colors169.xml"/><Relationship Id="rId5" Type="http://schemas.microsoft.com/office/2007/relationships/diagramDrawing" Target="../diagrams/drawing169.xml"/><Relationship Id="rId6" Type="http://schemas.openxmlformats.org/officeDocument/2006/relationships/slideLayout" Target="../slideLayouts/slideLayout1.xml"/>
</Relationships>
</file>

<file path=ppt/slides/_rels/slide196.xml.rels><?xml version="1.0" encoding="UTF-8"?>
<Relationships xmlns="http://schemas.openxmlformats.org/package/2006/relationships"><Relationship Id="rId1" Type="http://schemas.openxmlformats.org/officeDocument/2006/relationships/diagramData" Target="../diagrams/data170.xml"/><Relationship Id="rId2" Type="http://schemas.openxmlformats.org/officeDocument/2006/relationships/diagramLayout" Target="../diagrams/layout170.xml"/><Relationship Id="rId3" Type="http://schemas.openxmlformats.org/officeDocument/2006/relationships/diagramQuickStyle" Target="../diagrams/quickStyle170.xml"/><Relationship Id="rId4" Type="http://schemas.openxmlformats.org/officeDocument/2006/relationships/diagramColors" Target="../diagrams/colors170.xml"/><Relationship Id="rId5" Type="http://schemas.microsoft.com/office/2007/relationships/diagramDrawing" Target="../diagrams/drawing170.xml"/><Relationship Id="rId6" Type="http://schemas.openxmlformats.org/officeDocument/2006/relationships/diagramData" Target="../diagrams/data171.xml"/><Relationship Id="rId7" Type="http://schemas.openxmlformats.org/officeDocument/2006/relationships/diagramLayout" Target="../diagrams/layout171.xml"/><Relationship Id="rId8" Type="http://schemas.openxmlformats.org/officeDocument/2006/relationships/diagramQuickStyle" Target="../diagrams/quickStyle171.xml"/><Relationship Id="rId9" Type="http://schemas.openxmlformats.org/officeDocument/2006/relationships/diagramColors" Target="../diagrams/colors171.xml"/><Relationship Id="rId10" Type="http://schemas.microsoft.com/office/2007/relationships/diagramDrawing" Target="../diagrams/drawing171.xml"/><Relationship Id="rId11" Type="http://schemas.openxmlformats.org/officeDocument/2006/relationships/slideLayout" Target="../slideLayouts/slideLayout1.xml"/>
</Relationships>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diagramData" Target="../diagrams/data24.xml"/><Relationship Id="rId2" Type="http://schemas.openxmlformats.org/officeDocument/2006/relationships/diagramLayout" Target="../diagrams/layout24.xml"/><Relationship Id="rId3" Type="http://schemas.openxmlformats.org/officeDocument/2006/relationships/diagramQuickStyle" Target="../diagrams/quickStyle24.xml"/><Relationship Id="rId4" Type="http://schemas.openxmlformats.org/officeDocument/2006/relationships/diagramColors" Target="../diagrams/colors24.xml"/><Relationship Id="rId5" Type="http://schemas.microsoft.com/office/2007/relationships/diagramDrawing" Target="../diagrams/drawing24.xml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diagramData" Target="../diagrams/data25.xml"/><Relationship Id="rId2" Type="http://schemas.openxmlformats.org/officeDocument/2006/relationships/diagramLayout" Target="../diagrams/layout25.xml"/><Relationship Id="rId3" Type="http://schemas.openxmlformats.org/officeDocument/2006/relationships/diagramQuickStyle" Target="../diagrams/quickStyle25.xml"/><Relationship Id="rId4" Type="http://schemas.openxmlformats.org/officeDocument/2006/relationships/diagramColors" Target="../diagrams/colors25.xml"/><Relationship Id="rId5" Type="http://schemas.microsoft.com/office/2007/relationships/diagramDrawing" Target="../diagrams/drawing25.xml"/><Relationship Id="rId6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diagramData" Target="../diagrams/data26.xml"/><Relationship Id="rId2" Type="http://schemas.openxmlformats.org/officeDocument/2006/relationships/diagramLayout" Target="../diagrams/layout26.xml"/><Relationship Id="rId3" Type="http://schemas.openxmlformats.org/officeDocument/2006/relationships/diagramQuickStyle" Target="../diagrams/quickStyle26.xml"/><Relationship Id="rId4" Type="http://schemas.openxmlformats.org/officeDocument/2006/relationships/diagramColors" Target="../diagrams/colors26.xml"/><Relationship Id="rId5" Type="http://schemas.microsoft.com/office/2007/relationships/diagramDrawing" Target="../diagrams/drawing26.xml"/><Relationship Id="rId6" Type="http://schemas.openxmlformats.org/officeDocument/2006/relationships/diagramData" Target="../diagrams/data27.xml"/><Relationship Id="rId7" Type="http://schemas.openxmlformats.org/officeDocument/2006/relationships/diagramLayout" Target="../diagrams/layout27.xml"/><Relationship Id="rId8" Type="http://schemas.openxmlformats.org/officeDocument/2006/relationships/diagramQuickStyle" Target="../diagrams/quickStyle27.xml"/><Relationship Id="rId9" Type="http://schemas.openxmlformats.org/officeDocument/2006/relationships/diagramColors" Target="../diagrams/colors27.xml"/><Relationship Id="rId10" Type="http://schemas.microsoft.com/office/2007/relationships/diagramDrawing" Target="../diagrams/drawing27.xml"/><Relationship Id="rId1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diagramData" Target="../diagrams/data28.xml"/><Relationship Id="rId2" Type="http://schemas.openxmlformats.org/officeDocument/2006/relationships/diagramLayout" Target="../diagrams/layout28.xml"/><Relationship Id="rId3" Type="http://schemas.openxmlformats.org/officeDocument/2006/relationships/diagramQuickStyle" Target="../diagrams/quickStyle28.xml"/><Relationship Id="rId4" Type="http://schemas.openxmlformats.org/officeDocument/2006/relationships/diagramColors" Target="../diagrams/colors28.xml"/><Relationship Id="rId5" Type="http://schemas.microsoft.com/office/2007/relationships/diagramDrawing" Target="../diagrams/drawing28.xml"/><Relationship Id="rId6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diagramData" Target="../diagrams/data29.xml"/><Relationship Id="rId2" Type="http://schemas.openxmlformats.org/officeDocument/2006/relationships/diagramLayout" Target="../diagrams/layout29.xml"/><Relationship Id="rId3" Type="http://schemas.openxmlformats.org/officeDocument/2006/relationships/diagramQuickStyle" Target="../diagrams/quickStyle29.xml"/><Relationship Id="rId4" Type="http://schemas.openxmlformats.org/officeDocument/2006/relationships/diagramColors" Target="../diagrams/colors29.xml"/><Relationship Id="rId5" Type="http://schemas.microsoft.com/office/2007/relationships/diagramDrawing" Target="../diagrams/drawing29.xml"/><Relationship Id="rId6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diagramData" Target="../diagrams/data30.xml"/><Relationship Id="rId2" Type="http://schemas.openxmlformats.org/officeDocument/2006/relationships/diagramLayout" Target="../diagrams/layout30.xml"/><Relationship Id="rId3" Type="http://schemas.openxmlformats.org/officeDocument/2006/relationships/diagramQuickStyle" Target="../diagrams/quickStyle30.xml"/><Relationship Id="rId4" Type="http://schemas.openxmlformats.org/officeDocument/2006/relationships/diagramColors" Target="../diagrams/colors30.xml"/><Relationship Id="rId5" Type="http://schemas.microsoft.com/office/2007/relationships/diagramDrawing" Target="../diagrams/drawing30.xml"/><Relationship Id="rId6" Type="http://schemas.openxmlformats.org/officeDocument/2006/relationships/diagramData" Target="../diagrams/data31.xml"/><Relationship Id="rId7" Type="http://schemas.openxmlformats.org/officeDocument/2006/relationships/diagramLayout" Target="../diagrams/layout31.xml"/><Relationship Id="rId8" Type="http://schemas.openxmlformats.org/officeDocument/2006/relationships/diagramQuickStyle" Target="../diagrams/quickStyle31.xml"/><Relationship Id="rId9" Type="http://schemas.openxmlformats.org/officeDocument/2006/relationships/diagramColors" Target="../diagrams/colors31.xml"/><Relationship Id="rId10" Type="http://schemas.microsoft.com/office/2007/relationships/diagramDrawing" Target="../diagrams/drawing31.xml"/><Relationship Id="rId1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diagramData" Target="../diagrams/data32.xml"/><Relationship Id="rId2" Type="http://schemas.openxmlformats.org/officeDocument/2006/relationships/diagramLayout" Target="../diagrams/layout32.xml"/><Relationship Id="rId3" Type="http://schemas.openxmlformats.org/officeDocument/2006/relationships/diagramQuickStyle" Target="../diagrams/quickStyle32.xml"/><Relationship Id="rId4" Type="http://schemas.openxmlformats.org/officeDocument/2006/relationships/diagramColors" Target="../diagrams/colors32.xml"/><Relationship Id="rId5" Type="http://schemas.microsoft.com/office/2007/relationships/diagramDrawing" Target="../diagrams/drawing32.xml"/><Relationship Id="rId6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diagramData" Target="../diagrams/data33.xml"/><Relationship Id="rId2" Type="http://schemas.openxmlformats.org/officeDocument/2006/relationships/diagramLayout" Target="../diagrams/layout33.xml"/><Relationship Id="rId3" Type="http://schemas.openxmlformats.org/officeDocument/2006/relationships/diagramQuickStyle" Target="../diagrams/quickStyle33.xml"/><Relationship Id="rId4" Type="http://schemas.openxmlformats.org/officeDocument/2006/relationships/diagramColors" Target="../diagrams/colors33.xml"/><Relationship Id="rId5" Type="http://schemas.microsoft.com/office/2007/relationships/diagramDrawing" Target="../diagrams/drawing33.xml"/><Relationship Id="rId6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diagramData" Target="../diagrams/data34.xml"/><Relationship Id="rId2" Type="http://schemas.openxmlformats.org/officeDocument/2006/relationships/diagramLayout" Target="../diagrams/layout34.xml"/><Relationship Id="rId3" Type="http://schemas.openxmlformats.org/officeDocument/2006/relationships/diagramQuickStyle" Target="../diagrams/quickStyle34.xml"/><Relationship Id="rId4" Type="http://schemas.openxmlformats.org/officeDocument/2006/relationships/diagramColors" Target="../diagrams/colors34.xml"/><Relationship Id="rId5" Type="http://schemas.microsoft.com/office/2007/relationships/diagramDrawing" Target="../diagrams/drawing34.xml"/><Relationship Id="rId6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diagramData" Target="../diagrams/data35.xml"/><Relationship Id="rId2" Type="http://schemas.openxmlformats.org/officeDocument/2006/relationships/diagramLayout" Target="../diagrams/layout35.xml"/><Relationship Id="rId3" Type="http://schemas.openxmlformats.org/officeDocument/2006/relationships/diagramQuickStyle" Target="../diagrams/quickStyle35.xml"/><Relationship Id="rId4" Type="http://schemas.openxmlformats.org/officeDocument/2006/relationships/diagramColors" Target="../diagrams/colors35.xml"/><Relationship Id="rId5" Type="http://schemas.microsoft.com/office/2007/relationships/diagramDrawing" Target="../diagrams/drawing35.xml"/><Relationship Id="rId6" Type="http://schemas.openxmlformats.org/officeDocument/2006/relationships/diagramData" Target="../diagrams/data36.xml"/><Relationship Id="rId7" Type="http://schemas.openxmlformats.org/officeDocument/2006/relationships/diagramLayout" Target="../diagrams/layout36.xml"/><Relationship Id="rId8" Type="http://schemas.openxmlformats.org/officeDocument/2006/relationships/diagramQuickStyle" Target="../diagrams/quickStyle36.xml"/><Relationship Id="rId9" Type="http://schemas.openxmlformats.org/officeDocument/2006/relationships/diagramColors" Target="../diagrams/colors36.xml"/><Relationship Id="rId10" Type="http://schemas.microsoft.com/office/2007/relationships/diagramDrawing" Target="../diagrams/drawing36.xml"/><Relationship Id="rId1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diagramData" Target="../diagrams/data37.xml"/><Relationship Id="rId2" Type="http://schemas.openxmlformats.org/officeDocument/2006/relationships/diagramLayout" Target="../diagrams/layout37.xml"/><Relationship Id="rId3" Type="http://schemas.openxmlformats.org/officeDocument/2006/relationships/diagramQuickStyle" Target="../diagrams/quickStyle37.xml"/><Relationship Id="rId4" Type="http://schemas.openxmlformats.org/officeDocument/2006/relationships/diagramColors" Target="../diagrams/colors37.xml"/><Relationship Id="rId5" Type="http://schemas.microsoft.com/office/2007/relationships/diagramDrawing" Target="../diagrams/drawing37.xml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diagramData" Target="../diagrams/data38.xml"/><Relationship Id="rId2" Type="http://schemas.openxmlformats.org/officeDocument/2006/relationships/diagramLayout" Target="../diagrams/layout38.xml"/><Relationship Id="rId3" Type="http://schemas.openxmlformats.org/officeDocument/2006/relationships/diagramQuickStyle" Target="../diagrams/quickStyle38.xml"/><Relationship Id="rId4" Type="http://schemas.openxmlformats.org/officeDocument/2006/relationships/diagramColors" Target="../diagrams/colors38.xml"/><Relationship Id="rId5" Type="http://schemas.microsoft.com/office/2007/relationships/diagramDrawing" Target="../diagrams/drawing38.xml"/><Relationship Id="rId6" Type="http://schemas.openxmlformats.org/officeDocument/2006/relationships/diagramData" Target="../diagrams/data39.xml"/><Relationship Id="rId7" Type="http://schemas.openxmlformats.org/officeDocument/2006/relationships/diagramLayout" Target="../diagrams/layout39.xml"/><Relationship Id="rId8" Type="http://schemas.openxmlformats.org/officeDocument/2006/relationships/diagramQuickStyle" Target="../diagrams/quickStyle39.xml"/><Relationship Id="rId9" Type="http://schemas.openxmlformats.org/officeDocument/2006/relationships/diagramColors" Target="../diagrams/colors39.xml"/><Relationship Id="rId10" Type="http://schemas.microsoft.com/office/2007/relationships/diagramDrawing" Target="../diagrams/drawing39.xml"/><Relationship Id="rId11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diagramData" Target="../diagrams/data40.xml"/><Relationship Id="rId2" Type="http://schemas.openxmlformats.org/officeDocument/2006/relationships/diagramLayout" Target="../diagrams/layout40.xml"/><Relationship Id="rId3" Type="http://schemas.openxmlformats.org/officeDocument/2006/relationships/diagramQuickStyle" Target="../diagrams/quickStyle40.xml"/><Relationship Id="rId4" Type="http://schemas.openxmlformats.org/officeDocument/2006/relationships/diagramColors" Target="../diagrams/colors40.xml"/><Relationship Id="rId5" Type="http://schemas.microsoft.com/office/2007/relationships/diagramDrawing" Target="../diagrams/drawing40.xml"/><Relationship Id="rId6" Type="http://schemas.openxmlformats.org/officeDocument/2006/relationships/image" Target="../media/image69.jpeg"/><Relationship Id="rId7" Type="http://schemas.openxmlformats.org/officeDocument/2006/relationships/image" Target="../media/image70.jpeg"/><Relationship Id="rId8" Type="http://schemas.openxmlformats.org/officeDocument/2006/relationships/image" Target="../media/image71.jpeg"/><Relationship Id="rId9" Type="http://schemas.openxmlformats.org/officeDocument/2006/relationships/image" Target="../media/image72.jpeg"/><Relationship Id="rId10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diagramData" Target="../diagrams/data41.xml"/><Relationship Id="rId2" Type="http://schemas.openxmlformats.org/officeDocument/2006/relationships/diagramLayout" Target="../diagrams/layout41.xml"/><Relationship Id="rId3" Type="http://schemas.openxmlformats.org/officeDocument/2006/relationships/diagramQuickStyle" Target="../diagrams/quickStyle41.xml"/><Relationship Id="rId4" Type="http://schemas.openxmlformats.org/officeDocument/2006/relationships/diagramColors" Target="../diagrams/colors41.xml"/><Relationship Id="rId5" Type="http://schemas.microsoft.com/office/2007/relationships/diagramDrawing" Target="../diagrams/drawing41.xml"/><Relationship Id="rId6" Type="http://schemas.openxmlformats.org/officeDocument/2006/relationships/image" Target="../media/image73.png"/><Relationship Id="rId7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diagramData" Target="../diagrams/data42.xml"/><Relationship Id="rId2" Type="http://schemas.openxmlformats.org/officeDocument/2006/relationships/diagramLayout" Target="../diagrams/layout42.xml"/><Relationship Id="rId3" Type="http://schemas.openxmlformats.org/officeDocument/2006/relationships/diagramQuickStyle" Target="../diagrams/quickStyle42.xml"/><Relationship Id="rId4" Type="http://schemas.openxmlformats.org/officeDocument/2006/relationships/diagramColors" Target="../diagrams/colors42.xml"/><Relationship Id="rId5" Type="http://schemas.microsoft.com/office/2007/relationships/diagramDrawing" Target="../diagrams/drawing42.xml"/><Relationship Id="rId6" Type="http://schemas.openxmlformats.org/officeDocument/2006/relationships/diagramData" Target="../diagrams/data43.xml"/><Relationship Id="rId7" Type="http://schemas.openxmlformats.org/officeDocument/2006/relationships/diagramLayout" Target="../diagrams/layout43.xml"/><Relationship Id="rId8" Type="http://schemas.openxmlformats.org/officeDocument/2006/relationships/diagramQuickStyle" Target="../diagrams/quickStyle43.xml"/><Relationship Id="rId9" Type="http://schemas.openxmlformats.org/officeDocument/2006/relationships/diagramColors" Target="../diagrams/colors43.xml"/><Relationship Id="rId10" Type="http://schemas.microsoft.com/office/2007/relationships/diagramDrawing" Target="../diagrams/drawing43.xml"/><Relationship Id="rId1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diagramData" Target="../diagrams/data44.xml"/><Relationship Id="rId2" Type="http://schemas.openxmlformats.org/officeDocument/2006/relationships/diagramLayout" Target="../diagrams/layout44.xml"/><Relationship Id="rId3" Type="http://schemas.openxmlformats.org/officeDocument/2006/relationships/diagramQuickStyle" Target="../diagrams/quickStyle44.xml"/><Relationship Id="rId4" Type="http://schemas.openxmlformats.org/officeDocument/2006/relationships/diagramColors" Target="../diagrams/colors44.xml"/><Relationship Id="rId5" Type="http://schemas.microsoft.com/office/2007/relationships/diagramDrawing" Target="../diagrams/drawing44.xml"/><Relationship Id="rId6" Type="http://schemas.openxmlformats.org/officeDocument/2006/relationships/diagramData" Target="../diagrams/data45.xml"/><Relationship Id="rId7" Type="http://schemas.openxmlformats.org/officeDocument/2006/relationships/diagramLayout" Target="../diagrams/layout45.xml"/><Relationship Id="rId8" Type="http://schemas.openxmlformats.org/officeDocument/2006/relationships/diagramQuickStyle" Target="../diagrams/quickStyle45.xml"/><Relationship Id="rId9" Type="http://schemas.openxmlformats.org/officeDocument/2006/relationships/diagramColors" Target="../diagrams/colors45.xml"/><Relationship Id="rId10" Type="http://schemas.microsoft.com/office/2007/relationships/diagramDrawing" Target="../diagrams/drawing45.xml"/><Relationship Id="rId1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diagramData" Target="../diagrams/data46.xml"/><Relationship Id="rId2" Type="http://schemas.openxmlformats.org/officeDocument/2006/relationships/diagramLayout" Target="../diagrams/layout46.xml"/><Relationship Id="rId3" Type="http://schemas.openxmlformats.org/officeDocument/2006/relationships/diagramQuickStyle" Target="../diagrams/quickStyle46.xml"/><Relationship Id="rId4" Type="http://schemas.openxmlformats.org/officeDocument/2006/relationships/diagramColors" Target="../diagrams/colors46.xml"/><Relationship Id="rId5" Type="http://schemas.microsoft.com/office/2007/relationships/diagramDrawing" Target="../diagrams/drawing46.xml"/><Relationship Id="rId6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diagramData" Target="../diagrams/data47.xml"/><Relationship Id="rId2" Type="http://schemas.openxmlformats.org/officeDocument/2006/relationships/diagramLayout" Target="../diagrams/layout47.xml"/><Relationship Id="rId3" Type="http://schemas.openxmlformats.org/officeDocument/2006/relationships/diagramQuickStyle" Target="../diagrams/quickStyle47.xml"/><Relationship Id="rId4" Type="http://schemas.openxmlformats.org/officeDocument/2006/relationships/diagramColors" Target="../diagrams/colors47.xml"/><Relationship Id="rId5" Type="http://schemas.microsoft.com/office/2007/relationships/diagramDrawing" Target="../diagrams/drawing47.xml"/><Relationship Id="rId6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diagramData" Target="../diagrams/data3.xml"/><Relationship Id="rId7" Type="http://schemas.openxmlformats.org/officeDocument/2006/relationships/diagramLayout" Target="../diagrams/layout3.xml"/><Relationship Id="rId8" Type="http://schemas.openxmlformats.org/officeDocument/2006/relationships/diagramQuickStyle" Target="../diagrams/quickStyle3.xml"/><Relationship Id="rId9" Type="http://schemas.openxmlformats.org/officeDocument/2006/relationships/diagramColors" Target="../diagrams/colors3.xml"/><Relationship Id="rId10" Type="http://schemas.microsoft.com/office/2007/relationships/diagramDrawing" Target="../diagrams/drawing3.xml"/><Relationship Id="rId11" Type="http://schemas.openxmlformats.org/officeDocument/2006/relationships/image" Target="../media/image15.png"/><Relationship Id="rId1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diagramData" Target="../diagrams/data48.xml"/><Relationship Id="rId2" Type="http://schemas.openxmlformats.org/officeDocument/2006/relationships/diagramLayout" Target="../diagrams/layout48.xml"/><Relationship Id="rId3" Type="http://schemas.openxmlformats.org/officeDocument/2006/relationships/diagramQuickStyle" Target="../diagrams/quickStyle48.xml"/><Relationship Id="rId4" Type="http://schemas.openxmlformats.org/officeDocument/2006/relationships/diagramColors" Target="../diagrams/colors48.xml"/><Relationship Id="rId5" Type="http://schemas.microsoft.com/office/2007/relationships/diagramDrawing" Target="../diagrams/drawing48.xml"/><Relationship Id="rId6" Type="http://schemas.openxmlformats.org/officeDocument/2006/relationships/diagramData" Target="../diagrams/data49.xml"/><Relationship Id="rId7" Type="http://schemas.openxmlformats.org/officeDocument/2006/relationships/diagramLayout" Target="../diagrams/layout49.xml"/><Relationship Id="rId8" Type="http://schemas.openxmlformats.org/officeDocument/2006/relationships/diagramQuickStyle" Target="../diagrams/quickStyle49.xml"/><Relationship Id="rId9" Type="http://schemas.openxmlformats.org/officeDocument/2006/relationships/diagramColors" Target="../diagrams/colors49.xml"/><Relationship Id="rId10" Type="http://schemas.microsoft.com/office/2007/relationships/diagramDrawing" Target="../diagrams/drawing49.xml"/><Relationship Id="rId1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diagramData" Target="../diagrams/data50.xml"/><Relationship Id="rId2" Type="http://schemas.openxmlformats.org/officeDocument/2006/relationships/diagramLayout" Target="../diagrams/layout50.xml"/><Relationship Id="rId3" Type="http://schemas.openxmlformats.org/officeDocument/2006/relationships/diagramQuickStyle" Target="../diagrams/quickStyle50.xml"/><Relationship Id="rId4" Type="http://schemas.openxmlformats.org/officeDocument/2006/relationships/diagramColors" Target="../diagrams/colors50.xml"/><Relationship Id="rId5" Type="http://schemas.microsoft.com/office/2007/relationships/diagramDrawing" Target="../diagrams/drawing50.xml"/><Relationship Id="rId6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diagramData" Target="../diagrams/data51.xml"/><Relationship Id="rId3" Type="http://schemas.openxmlformats.org/officeDocument/2006/relationships/diagramLayout" Target="../diagrams/layout51.xml"/><Relationship Id="rId4" Type="http://schemas.openxmlformats.org/officeDocument/2006/relationships/diagramQuickStyle" Target="../diagrams/quickStyle51.xml"/><Relationship Id="rId5" Type="http://schemas.openxmlformats.org/officeDocument/2006/relationships/diagramColors" Target="../diagrams/colors51.xml"/><Relationship Id="rId6" Type="http://schemas.microsoft.com/office/2007/relationships/diagramDrawing" Target="../diagrams/drawing51.xml"/><Relationship Id="rId7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diagramData" Target="../diagrams/data52.xml"/><Relationship Id="rId2" Type="http://schemas.openxmlformats.org/officeDocument/2006/relationships/diagramLayout" Target="../diagrams/layout52.xml"/><Relationship Id="rId3" Type="http://schemas.openxmlformats.org/officeDocument/2006/relationships/diagramQuickStyle" Target="../diagrams/quickStyle52.xml"/><Relationship Id="rId4" Type="http://schemas.openxmlformats.org/officeDocument/2006/relationships/diagramColors" Target="../diagrams/colors52.xml"/><Relationship Id="rId5" Type="http://schemas.microsoft.com/office/2007/relationships/diagramDrawing" Target="../diagrams/drawing52.xml"/><Relationship Id="rId6" Type="http://schemas.openxmlformats.org/officeDocument/2006/relationships/diagramData" Target="../diagrams/data53.xml"/><Relationship Id="rId7" Type="http://schemas.openxmlformats.org/officeDocument/2006/relationships/diagramLayout" Target="../diagrams/layout53.xml"/><Relationship Id="rId8" Type="http://schemas.openxmlformats.org/officeDocument/2006/relationships/diagramQuickStyle" Target="../diagrams/quickStyle53.xml"/><Relationship Id="rId9" Type="http://schemas.openxmlformats.org/officeDocument/2006/relationships/diagramColors" Target="../diagrams/colors53.xml"/><Relationship Id="rId10" Type="http://schemas.microsoft.com/office/2007/relationships/diagramDrawing" Target="../diagrams/drawing53.xml"/><Relationship Id="rId1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diagramData" Target="../diagrams/data54.xml"/><Relationship Id="rId2" Type="http://schemas.openxmlformats.org/officeDocument/2006/relationships/diagramLayout" Target="../diagrams/layout54.xml"/><Relationship Id="rId3" Type="http://schemas.openxmlformats.org/officeDocument/2006/relationships/diagramQuickStyle" Target="../diagrams/quickStyle54.xml"/><Relationship Id="rId4" Type="http://schemas.openxmlformats.org/officeDocument/2006/relationships/diagramColors" Target="../diagrams/colors54.xml"/><Relationship Id="rId5" Type="http://schemas.microsoft.com/office/2007/relationships/diagramDrawing" Target="../diagrams/drawing54.xml"/><Relationship Id="rId6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diagramData" Target="../diagrams/data55.xml"/><Relationship Id="rId2" Type="http://schemas.openxmlformats.org/officeDocument/2006/relationships/diagramLayout" Target="../diagrams/layout55.xml"/><Relationship Id="rId3" Type="http://schemas.openxmlformats.org/officeDocument/2006/relationships/diagramQuickStyle" Target="../diagrams/quickStyle55.xml"/><Relationship Id="rId4" Type="http://schemas.openxmlformats.org/officeDocument/2006/relationships/diagramColors" Target="../diagrams/colors55.xml"/><Relationship Id="rId5" Type="http://schemas.microsoft.com/office/2007/relationships/diagramDrawing" Target="../diagrams/drawing55.xml"/><Relationship Id="rId6" Type="http://schemas.openxmlformats.org/officeDocument/2006/relationships/diagramData" Target="../diagrams/data56.xml"/><Relationship Id="rId7" Type="http://schemas.openxmlformats.org/officeDocument/2006/relationships/diagramLayout" Target="../diagrams/layout56.xml"/><Relationship Id="rId8" Type="http://schemas.openxmlformats.org/officeDocument/2006/relationships/diagramQuickStyle" Target="../diagrams/quickStyle56.xml"/><Relationship Id="rId9" Type="http://schemas.openxmlformats.org/officeDocument/2006/relationships/diagramColors" Target="../diagrams/colors56.xml"/><Relationship Id="rId10" Type="http://schemas.microsoft.com/office/2007/relationships/diagramDrawing" Target="../diagrams/drawing56.xml"/><Relationship Id="rId1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diagramData" Target="../diagrams/data57.xml"/><Relationship Id="rId2" Type="http://schemas.openxmlformats.org/officeDocument/2006/relationships/diagramLayout" Target="../diagrams/layout57.xml"/><Relationship Id="rId3" Type="http://schemas.openxmlformats.org/officeDocument/2006/relationships/diagramQuickStyle" Target="../diagrams/quickStyle57.xml"/><Relationship Id="rId4" Type="http://schemas.openxmlformats.org/officeDocument/2006/relationships/diagramColors" Target="../diagrams/colors57.xml"/><Relationship Id="rId5" Type="http://schemas.microsoft.com/office/2007/relationships/diagramDrawing" Target="../diagrams/drawing57.xml"/><Relationship Id="rId6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diagramData" Target="../diagrams/data58.xml"/><Relationship Id="rId2" Type="http://schemas.openxmlformats.org/officeDocument/2006/relationships/diagramLayout" Target="../diagrams/layout58.xml"/><Relationship Id="rId3" Type="http://schemas.openxmlformats.org/officeDocument/2006/relationships/diagramQuickStyle" Target="../diagrams/quickStyle58.xml"/><Relationship Id="rId4" Type="http://schemas.openxmlformats.org/officeDocument/2006/relationships/diagramColors" Target="../diagrams/colors58.xml"/><Relationship Id="rId5" Type="http://schemas.microsoft.com/office/2007/relationships/diagramDrawing" Target="../diagrams/drawing58.xml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image" Target="../media/image16.png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Relationship Id="rId11" Type="http://schemas.microsoft.com/office/2007/relationships/diagramDrawing" Target="../diagrams/drawing5.xml"/><Relationship Id="rId1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diagramData" Target="../diagrams/data59.xml"/><Relationship Id="rId2" Type="http://schemas.openxmlformats.org/officeDocument/2006/relationships/diagramLayout" Target="../diagrams/layout59.xml"/><Relationship Id="rId3" Type="http://schemas.openxmlformats.org/officeDocument/2006/relationships/diagramQuickStyle" Target="../diagrams/quickStyle59.xml"/><Relationship Id="rId4" Type="http://schemas.openxmlformats.org/officeDocument/2006/relationships/diagramColors" Target="../diagrams/colors59.xml"/><Relationship Id="rId5" Type="http://schemas.microsoft.com/office/2007/relationships/diagramDrawing" Target="../diagrams/drawing59.xml"/><Relationship Id="rId6" Type="http://schemas.openxmlformats.org/officeDocument/2006/relationships/diagramData" Target="../diagrams/data60.xml"/><Relationship Id="rId7" Type="http://schemas.openxmlformats.org/officeDocument/2006/relationships/diagramLayout" Target="../diagrams/layout60.xml"/><Relationship Id="rId8" Type="http://schemas.openxmlformats.org/officeDocument/2006/relationships/diagramQuickStyle" Target="../diagrams/quickStyle60.xml"/><Relationship Id="rId9" Type="http://schemas.openxmlformats.org/officeDocument/2006/relationships/diagramColors" Target="../diagrams/colors60.xml"/><Relationship Id="rId10" Type="http://schemas.microsoft.com/office/2007/relationships/diagramDrawing" Target="../diagrams/drawing60.xml"/><Relationship Id="rId1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diagramData" Target="../diagrams/data61.xml"/><Relationship Id="rId2" Type="http://schemas.openxmlformats.org/officeDocument/2006/relationships/diagramLayout" Target="../diagrams/layout61.xml"/><Relationship Id="rId3" Type="http://schemas.openxmlformats.org/officeDocument/2006/relationships/diagramQuickStyle" Target="../diagrams/quickStyle61.xml"/><Relationship Id="rId4" Type="http://schemas.openxmlformats.org/officeDocument/2006/relationships/diagramColors" Target="../diagrams/colors61.xml"/><Relationship Id="rId5" Type="http://schemas.microsoft.com/office/2007/relationships/diagramDrawing" Target="../diagrams/drawing61.xml"/><Relationship Id="rId6" Type="http://schemas.openxmlformats.org/officeDocument/2006/relationships/image" Target="../media/image78.png"/><Relationship Id="rId7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s://www.redhat.com/en/topics/microservices/what-is-a-service-mesh" TargetMode="External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hyperlink" Target="https://www.nginx.com/blog/what-is-a-service-mesh/" TargetMode="External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diagramData" Target="../diagrams/data62.xml"/><Relationship Id="rId2" Type="http://schemas.openxmlformats.org/officeDocument/2006/relationships/diagramLayout" Target="../diagrams/layout62.xml"/><Relationship Id="rId3" Type="http://schemas.openxmlformats.org/officeDocument/2006/relationships/diagramQuickStyle" Target="../diagrams/quickStyle62.xml"/><Relationship Id="rId4" Type="http://schemas.openxmlformats.org/officeDocument/2006/relationships/diagramColors" Target="../diagrams/colors62.xml"/><Relationship Id="rId5" Type="http://schemas.microsoft.com/office/2007/relationships/diagramDrawing" Target="../diagrams/drawing62.xml"/><Relationship Id="rId6" Type="http://schemas.openxmlformats.org/officeDocument/2006/relationships/diagramData" Target="../diagrams/data63.xml"/><Relationship Id="rId7" Type="http://schemas.openxmlformats.org/officeDocument/2006/relationships/diagramLayout" Target="../diagrams/layout63.xml"/><Relationship Id="rId8" Type="http://schemas.openxmlformats.org/officeDocument/2006/relationships/diagramQuickStyle" Target="../diagrams/quickStyle63.xml"/><Relationship Id="rId9" Type="http://schemas.openxmlformats.org/officeDocument/2006/relationships/diagramColors" Target="../diagrams/colors63.xml"/><Relationship Id="rId10" Type="http://schemas.microsoft.com/office/2007/relationships/diagramDrawing" Target="../diagrams/drawing63.xml"/><Relationship Id="rId1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hyperlink" Target="https://www.infoq.com/articles/service-mesh-ultimate-guide/" TargetMode="External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hyperlink" Target="https://linkerd.io/" TargetMode="External"/><Relationship Id="rId2" Type="http://schemas.openxmlformats.org/officeDocument/2006/relationships/hyperlink" Target="https://istio.io/" TargetMode="External"/><Relationship Id="rId3" Type="http://schemas.openxmlformats.org/officeDocument/2006/relationships/hyperlink" Target="https://www.envoyproxy.io/" TargetMode="External"/><Relationship Id="rId4" Type="http://schemas.openxmlformats.org/officeDocument/2006/relationships/hyperlink" Target="https://www.consul.io/" TargetMode="External"/><Relationship Id="rId5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diagramData" Target="../diagrams/data64.xml"/><Relationship Id="rId2" Type="http://schemas.openxmlformats.org/officeDocument/2006/relationships/diagramLayout" Target="../diagrams/layout64.xml"/><Relationship Id="rId3" Type="http://schemas.openxmlformats.org/officeDocument/2006/relationships/diagramQuickStyle" Target="../diagrams/quickStyle64.xml"/><Relationship Id="rId4" Type="http://schemas.openxmlformats.org/officeDocument/2006/relationships/diagramColors" Target="../diagrams/colors64.xml"/><Relationship Id="rId5" Type="http://schemas.microsoft.com/office/2007/relationships/diagramDrawing" Target="../diagrams/drawing64.xml"/><Relationship Id="rId6" Type="http://schemas.openxmlformats.org/officeDocument/2006/relationships/diagramData" Target="../diagrams/data65.xml"/><Relationship Id="rId7" Type="http://schemas.openxmlformats.org/officeDocument/2006/relationships/diagramLayout" Target="../diagrams/layout65.xml"/><Relationship Id="rId8" Type="http://schemas.openxmlformats.org/officeDocument/2006/relationships/diagramQuickStyle" Target="../diagrams/quickStyle65.xml"/><Relationship Id="rId9" Type="http://schemas.openxmlformats.org/officeDocument/2006/relationships/diagramColors" Target="../diagrams/colors65.xml"/><Relationship Id="rId10" Type="http://schemas.microsoft.com/office/2007/relationships/diagramDrawing" Target="../diagrams/drawing65.xml"/><Relationship Id="rId1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diagramData" Target="../diagrams/data6.xml"/><Relationship Id="rId2" Type="http://schemas.openxmlformats.org/officeDocument/2006/relationships/diagramLayout" Target="../diagrams/layout6.xml"/><Relationship Id="rId3" Type="http://schemas.openxmlformats.org/officeDocument/2006/relationships/diagramQuickStyle" Target="../diagrams/quickStyle6.xml"/><Relationship Id="rId4" Type="http://schemas.openxmlformats.org/officeDocument/2006/relationships/diagramColors" Target="../diagrams/colors6.xml"/><Relationship Id="rId5" Type="http://schemas.microsoft.com/office/2007/relationships/diagramDrawing" Target="../diagrams/drawing6.xml"/><Relationship Id="rId6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diagramData" Target="../diagrams/data66.xml"/><Relationship Id="rId2" Type="http://schemas.openxmlformats.org/officeDocument/2006/relationships/diagramLayout" Target="../diagrams/layout66.xml"/><Relationship Id="rId3" Type="http://schemas.openxmlformats.org/officeDocument/2006/relationships/diagramQuickStyle" Target="../diagrams/quickStyle66.xml"/><Relationship Id="rId4" Type="http://schemas.openxmlformats.org/officeDocument/2006/relationships/diagramColors" Target="../diagrams/colors66.xml"/><Relationship Id="rId5" Type="http://schemas.microsoft.com/office/2007/relationships/diagramDrawing" Target="../diagrams/drawing66.xml"/><Relationship Id="rId6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diagramData" Target="../diagrams/data67.xml"/><Relationship Id="rId2" Type="http://schemas.openxmlformats.org/officeDocument/2006/relationships/diagramLayout" Target="../diagrams/layout67.xml"/><Relationship Id="rId3" Type="http://schemas.openxmlformats.org/officeDocument/2006/relationships/diagramQuickStyle" Target="../diagrams/quickStyle67.xml"/><Relationship Id="rId4" Type="http://schemas.openxmlformats.org/officeDocument/2006/relationships/diagramColors" Target="../diagrams/colors67.xml"/><Relationship Id="rId5" Type="http://schemas.microsoft.com/office/2007/relationships/diagramDrawing" Target="../diagrams/drawing67.xml"/><Relationship Id="rId6" Type="http://schemas.openxmlformats.org/officeDocument/2006/relationships/diagramData" Target="../diagrams/data68.xml"/><Relationship Id="rId7" Type="http://schemas.openxmlformats.org/officeDocument/2006/relationships/diagramLayout" Target="../diagrams/layout68.xml"/><Relationship Id="rId8" Type="http://schemas.openxmlformats.org/officeDocument/2006/relationships/diagramQuickStyle" Target="../diagrams/quickStyle68.xml"/><Relationship Id="rId9" Type="http://schemas.openxmlformats.org/officeDocument/2006/relationships/diagramColors" Target="../diagrams/colors68.xml"/><Relationship Id="rId10" Type="http://schemas.microsoft.com/office/2007/relationships/diagramDrawing" Target="../diagrams/drawing68.xml"/><Relationship Id="rId1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diagramData" Target="../diagrams/data69.xml"/><Relationship Id="rId2" Type="http://schemas.openxmlformats.org/officeDocument/2006/relationships/diagramLayout" Target="../diagrams/layout69.xml"/><Relationship Id="rId3" Type="http://schemas.openxmlformats.org/officeDocument/2006/relationships/diagramQuickStyle" Target="../diagrams/quickStyle69.xml"/><Relationship Id="rId4" Type="http://schemas.openxmlformats.org/officeDocument/2006/relationships/diagramColors" Target="../diagrams/colors69.xml"/><Relationship Id="rId5" Type="http://schemas.microsoft.com/office/2007/relationships/diagramDrawing" Target="../diagrams/drawing69.xml"/><Relationship Id="rId6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diagramData" Target="../diagrams/data70.xml"/><Relationship Id="rId2" Type="http://schemas.openxmlformats.org/officeDocument/2006/relationships/diagramLayout" Target="../diagrams/layout70.xml"/><Relationship Id="rId3" Type="http://schemas.openxmlformats.org/officeDocument/2006/relationships/diagramQuickStyle" Target="../diagrams/quickStyle70.xml"/><Relationship Id="rId4" Type="http://schemas.openxmlformats.org/officeDocument/2006/relationships/diagramColors" Target="../diagrams/colors70.xml"/><Relationship Id="rId5" Type="http://schemas.microsoft.com/office/2007/relationships/diagramDrawing" Target="../diagrams/drawing70.xml"/><Relationship Id="rId6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diagramData" Target="../diagrams/data71.xml"/><Relationship Id="rId2" Type="http://schemas.openxmlformats.org/officeDocument/2006/relationships/diagramLayout" Target="../diagrams/layout71.xml"/><Relationship Id="rId3" Type="http://schemas.openxmlformats.org/officeDocument/2006/relationships/diagramQuickStyle" Target="../diagrams/quickStyle71.xml"/><Relationship Id="rId4" Type="http://schemas.openxmlformats.org/officeDocument/2006/relationships/diagramColors" Target="../diagrams/colors71.xml"/><Relationship Id="rId5" Type="http://schemas.microsoft.com/office/2007/relationships/diagramDrawing" Target="../diagrams/drawing71.xml"/><Relationship Id="rId6" Type="http://schemas.openxmlformats.org/officeDocument/2006/relationships/image" Target="../media/image90.png"/><Relationship Id="rId7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diagramData" Target="../diagrams/data72.xml"/><Relationship Id="rId2" Type="http://schemas.openxmlformats.org/officeDocument/2006/relationships/diagramLayout" Target="../diagrams/layout72.xml"/><Relationship Id="rId3" Type="http://schemas.openxmlformats.org/officeDocument/2006/relationships/diagramQuickStyle" Target="../diagrams/quickStyle72.xml"/><Relationship Id="rId4" Type="http://schemas.openxmlformats.org/officeDocument/2006/relationships/diagramColors" Target="../diagrams/colors72.xml"/><Relationship Id="rId5" Type="http://schemas.microsoft.com/office/2007/relationships/diagramDrawing" Target="../diagrams/drawing72.xml"/><Relationship Id="rId6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diagramData" Target="../diagrams/data73.xml"/><Relationship Id="rId2" Type="http://schemas.openxmlformats.org/officeDocument/2006/relationships/diagramLayout" Target="../diagrams/layout73.xml"/><Relationship Id="rId3" Type="http://schemas.openxmlformats.org/officeDocument/2006/relationships/diagramQuickStyle" Target="../diagrams/quickStyle73.xml"/><Relationship Id="rId4" Type="http://schemas.openxmlformats.org/officeDocument/2006/relationships/diagramColors" Target="../diagrams/colors73.xml"/><Relationship Id="rId5" Type="http://schemas.microsoft.com/office/2007/relationships/diagramDrawing" Target="../diagrams/drawing73.xml"/><Relationship Id="rId6" Type="http://schemas.openxmlformats.org/officeDocument/2006/relationships/image" Target="../media/image91.png"/><Relationship Id="rId7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diagramData" Target="../diagrams/data74.xml"/><Relationship Id="rId2" Type="http://schemas.openxmlformats.org/officeDocument/2006/relationships/diagramLayout" Target="../diagrams/layout74.xml"/><Relationship Id="rId3" Type="http://schemas.openxmlformats.org/officeDocument/2006/relationships/diagramQuickStyle" Target="../diagrams/quickStyle74.xml"/><Relationship Id="rId4" Type="http://schemas.openxmlformats.org/officeDocument/2006/relationships/diagramColors" Target="../diagrams/colors74.xml"/><Relationship Id="rId5" Type="http://schemas.microsoft.com/office/2007/relationships/diagramDrawing" Target="../diagrams/drawing74.xml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33" Type="http://schemas.openxmlformats.org/officeDocument/2006/relationships/image" Target="../media/image49.png"/><Relationship Id="rId34" Type="http://schemas.openxmlformats.org/officeDocument/2006/relationships/image" Target="../media/image50.png"/><Relationship Id="rId35" Type="http://schemas.openxmlformats.org/officeDocument/2006/relationships/slideLayout" Target="../slideLayouts/slideLayout1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diagramData" Target="../diagrams/data75.xml"/><Relationship Id="rId2" Type="http://schemas.openxmlformats.org/officeDocument/2006/relationships/diagramLayout" Target="../diagrams/layout75.xml"/><Relationship Id="rId3" Type="http://schemas.openxmlformats.org/officeDocument/2006/relationships/diagramQuickStyle" Target="../diagrams/quickStyle75.xml"/><Relationship Id="rId4" Type="http://schemas.openxmlformats.org/officeDocument/2006/relationships/diagramColors" Target="../diagrams/colors75.xml"/><Relationship Id="rId5" Type="http://schemas.microsoft.com/office/2007/relationships/diagramDrawing" Target="../diagrams/drawing75.xml"/><Relationship Id="rId6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diagramData" Target="../diagrams/data76.xml"/><Relationship Id="rId2" Type="http://schemas.openxmlformats.org/officeDocument/2006/relationships/diagramLayout" Target="../diagrams/layout76.xml"/><Relationship Id="rId3" Type="http://schemas.openxmlformats.org/officeDocument/2006/relationships/diagramQuickStyle" Target="../diagrams/quickStyle76.xml"/><Relationship Id="rId4" Type="http://schemas.openxmlformats.org/officeDocument/2006/relationships/diagramColors" Target="../diagrams/colors76.xml"/><Relationship Id="rId5" Type="http://schemas.microsoft.com/office/2007/relationships/diagramDrawing" Target="../diagrams/drawing76.xml"/><Relationship Id="rId6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diagramData" Target="../diagrams/data77.xml"/><Relationship Id="rId2" Type="http://schemas.openxmlformats.org/officeDocument/2006/relationships/diagramLayout" Target="../diagrams/layout77.xml"/><Relationship Id="rId3" Type="http://schemas.openxmlformats.org/officeDocument/2006/relationships/diagramQuickStyle" Target="../diagrams/quickStyle77.xml"/><Relationship Id="rId4" Type="http://schemas.openxmlformats.org/officeDocument/2006/relationships/diagramColors" Target="../diagrams/colors77.xml"/><Relationship Id="rId5" Type="http://schemas.microsoft.com/office/2007/relationships/diagramDrawing" Target="../diagrams/drawing77.xml"/><Relationship Id="rId6" Type="http://schemas.openxmlformats.org/officeDocument/2006/relationships/diagramData" Target="../diagrams/data78.xml"/><Relationship Id="rId7" Type="http://schemas.openxmlformats.org/officeDocument/2006/relationships/diagramLayout" Target="../diagrams/layout78.xml"/><Relationship Id="rId8" Type="http://schemas.openxmlformats.org/officeDocument/2006/relationships/diagramQuickStyle" Target="../diagrams/quickStyle78.xml"/><Relationship Id="rId9" Type="http://schemas.openxmlformats.org/officeDocument/2006/relationships/diagramColors" Target="../diagrams/colors78.xml"/><Relationship Id="rId10" Type="http://schemas.microsoft.com/office/2007/relationships/diagramDrawing" Target="../diagrams/drawing78.xml"/><Relationship Id="rId11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92.bmp"/><Relationship Id="rId2" Type="http://schemas.openxmlformats.org/officeDocument/2006/relationships/diagramData" Target="../diagrams/data79.xml"/><Relationship Id="rId3" Type="http://schemas.openxmlformats.org/officeDocument/2006/relationships/diagramLayout" Target="../diagrams/layout79.xml"/><Relationship Id="rId4" Type="http://schemas.openxmlformats.org/officeDocument/2006/relationships/diagramQuickStyle" Target="../diagrams/quickStyle79.xml"/><Relationship Id="rId5" Type="http://schemas.openxmlformats.org/officeDocument/2006/relationships/diagramColors" Target="../diagrams/colors79.xml"/><Relationship Id="rId6" Type="http://schemas.microsoft.com/office/2007/relationships/diagramDrawing" Target="../diagrams/drawing79.xml"/><Relationship Id="rId7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diagramData" Target="../diagrams/data80.xml"/><Relationship Id="rId2" Type="http://schemas.openxmlformats.org/officeDocument/2006/relationships/diagramLayout" Target="../diagrams/layout80.xml"/><Relationship Id="rId3" Type="http://schemas.openxmlformats.org/officeDocument/2006/relationships/diagramQuickStyle" Target="../diagrams/quickStyle80.xml"/><Relationship Id="rId4" Type="http://schemas.openxmlformats.org/officeDocument/2006/relationships/diagramColors" Target="../diagrams/colors80.xml"/><Relationship Id="rId5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diagramData" Target="../diagrams/data81.xml"/><Relationship Id="rId2" Type="http://schemas.openxmlformats.org/officeDocument/2006/relationships/diagramLayout" Target="../diagrams/layout81.xml"/><Relationship Id="rId3" Type="http://schemas.openxmlformats.org/officeDocument/2006/relationships/diagramQuickStyle" Target="../diagrams/quickStyle81.xml"/><Relationship Id="rId4" Type="http://schemas.openxmlformats.org/officeDocument/2006/relationships/diagramColors" Target="../diagrams/colors81.xml"/><Relationship Id="rId5" Type="http://schemas.microsoft.com/office/2007/relationships/diagramDrawing" Target="../diagrams/drawing81.xml"/><Relationship Id="rId6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diagramData" Target="../diagrams/data82.xml"/><Relationship Id="rId2" Type="http://schemas.openxmlformats.org/officeDocument/2006/relationships/diagramLayout" Target="../diagrams/layout82.xml"/><Relationship Id="rId3" Type="http://schemas.openxmlformats.org/officeDocument/2006/relationships/diagramQuickStyle" Target="../diagrams/quickStyle82.xml"/><Relationship Id="rId4" Type="http://schemas.openxmlformats.org/officeDocument/2006/relationships/diagramColors" Target="../diagrams/colors82.xml"/><Relationship Id="rId5" Type="http://schemas.microsoft.com/office/2007/relationships/diagramDrawing" Target="../diagrams/drawing82.xml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diagramData" Target="../diagrams/data7.xml"/><Relationship Id="rId2" Type="http://schemas.openxmlformats.org/officeDocument/2006/relationships/diagramLayout" Target="../diagrams/layout7.xml"/><Relationship Id="rId3" Type="http://schemas.openxmlformats.org/officeDocument/2006/relationships/diagramQuickStyle" Target="../diagrams/quickStyle7.xml"/><Relationship Id="rId4" Type="http://schemas.openxmlformats.org/officeDocument/2006/relationships/diagramColors" Target="../diagrams/colors7.xml"/><Relationship Id="rId5" Type="http://schemas.microsoft.com/office/2007/relationships/diagramDrawing" Target="../diagrams/drawing7.xml"/><Relationship Id="rId6" Type="http://schemas.openxmlformats.org/officeDocument/2006/relationships/diagramData" Target="../diagrams/data8.xml"/><Relationship Id="rId7" Type="http://schemas.openxmlformats.org/officeDocument/2006/relationships/diagramLayout" Target="../diagrams/layout8.xml"/><Relationship Id="rId8" Type="http://schemas.openxmlformats.org/officeDocument/2006/relationships/diagramQuickStyle" Target="../diagrams/quickStyle8.xml"/><Relationship Id="rId9" Type="http://schemas.openxmlformats.org/officeDocument/2006/relationships/diagramColors" Target="../diagrams/colors8.xml"/><Relationship Id="rId10" Type="http://schemas.microsoft.com/office/2007/relationships/diagramDrawing" Target="../diagrams/drawing8.xml"/><Relationship Id="rId11" Type="http://schemas.openxmlformats.org/officeDocument/2006/relationships/image" Target="../media/image51.png"/><Relationship Id="rId1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diagramData" Target="../diagrams/data83.xml"/><Relationship Id="rId2" Type="http://schemas.openxmlformats.org/officeDocument/2006/relationships/diagramLayout" Target="../diagrams/layout83.xml"/><Relationship Id="rId3" Type="http://schemas.openxmlformats.org/officeDocument/2006/relationships/diagramQuickStyle" Target="../diagrams/quickStyle83.xml"/><Relationship Id="rId4" Type="http://schemas.openxmlformats.org/officeDocument/2006/relationships/diagramColors" Target="../diagrams/colors83.xml"/><Relationship Id="rId5" Type="http://schemas.microsoft.com/office/2007/relationships/diagramDrawing" Target="../diagrams/drawing83.xml"/><Relationship Id="rId6" Type="http://schemas.openxmlformats.org/officeDocument/2006/relationships/diagramData" Target="../diagrams/data84.xml"/><Relationship Id="rId7" Type="http://schemas.openxmlformats.org/officeDocument/2006/relationships/diagramLayout" Target="../diagrams/layout84.xml"/><Relationship Id="rId8" Type="http://schemas.openxmlformats.org/officeDocument/2006/relationships/diagramQuickStyle" Target="../diagrams/quickStyle84.xml"/><Relationship Id="rId9" Type="http://schemas.openxmlformats.org/officeDocument/2006/relationships/diagramColors" Target="../diagrams/colors84.xml"/><Relationship Id="rId10" Type="http://schemas.microsoft.com/office/2007/relationships/diagramDrawing" Target="../diagrams/drawing84.xml"/><Relationship Id="rId11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diagramData" Target="../diagrams/data85.xml"/><Relationship Id="rId2" Type="http://schemas.openxmlformats.org/officeDocument/2006/relationships/diagramLayout" Target="../diagrams/layout85.xml"/><Relationship Id="rId3" Type="http://schemas.openxmlformats.org/officeDocument/2006/relationships/diagramQuickStyle" Target="../diagrams/quickStyle85.xml"/><Relationship Id="rId4" Type="http://schemas.openxmlformats.org/officeDocument/2006/relationships/diagramColors" Target="../diagrams/colors85.xml"/><Relationship Id="rId5" Type="http://schemas.microsoft.com/office/2007/relationships/diagramDrawing" Target="../diagrams/drawing85.xml"/><Relationship Id="rId6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diagramData" Target="../diagrams/data86.xml"/><Relationship Id="rId2" Type="http://schemas.openxmlformats.org/officeDocument/2006/relationships/diagramLayout" Target="../diagrams/layout86.xml"/><Relationship Id="rId3" Type="http://schemas.openxmlformats.org/officeDocument/2006/relationships/diagramQuickStyle" Target="../diagrams/quickStyle86.xml"/><Relationship Id="rId4" Type="http://schemas.openxmlformats.org/officeDocument/2006/relationships/diagramColors" Target="../diagrams/colors86.xml"/><Relationship Id="rId5" Type="http://schemas.microsoft.com/office/2007/relationships/diagramDrawing" Target="../diagrams/drawing86.xml"/><Relationship Id="rId6" Type="http://schemas.openxmlformats.org/officeDocument/2006/relationships/image" Target="../media/image94.jpeg"/><Relationship Id="rId7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diagramData" Target="../diagrams/data87.xml"/><Relationship Id="rId2" Type="http://schemas.openxmlformats.org/officeDocument/2006/relationships/diagramLayout" Target="../diagrams/layout87.xml"/><Relationship Id="rId3" Type="http://schemas.openxmlformats.org/officeDocument/2006/relationships/diagramQuickStyle" Target="../diagrams/quickStyle87.xml"/><Relationship Id="rId4" Type="http://schemas.openxmlformats.org/officeDocument/2006/relationships/diagramColors" Target="../diagrams/colors87.xml"/><Relationship Id="rId5" Type="http://schemas.microsoft.com/office/2007/relationships/diagramDrawing" Target="../diagrams/drawing87.xml"/><Relationship Id="rId6" Type="http://schemas.openxmlformats.org/officeDocument/2006/relationships/image" Target="../media/image95.jpeg"/><Relationship Id="rId7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diagramData" Target="../diagrams/data88.xml"/><Relationship Id="rId2" Type="http://schemas.openxmlformats.org/officeDocument/2006/relationships/diagramLayout" Target="../diagrams/layout88.xml"/><Relationship Id="rId3" Type="http://schemas.openxmlformats.org/officeDocument/2006/relationships/diagramQuickStyle" Target="../diagrams/quickStyle88.xml"/><Relationship Id="rId4" Type="http://schemas.openxmlformats.org/officeDocument/2006/relationships/diagramColors" Target="../diagrams/colors88.xml"/><Relationship Id="rId5" Type="http://schemas.microsoft.com/office/2007/relationships/diagramDrawing" Target="../diagrams/drawing88.xml"/><Relationship Id="rId6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diagramData" Target="../diagrams/data89.xml"/><Relationship Id="rId2" Type="http://schemas.openxmlformats.org/officeDocument/2006/relationships/diagramLayout" Target="../diagrams/layout89.xml"/><Relationship Id="rId3" Type="http://schemas.openxmlformats.org/officeDocument/2006/relationships/diagramQuickStyle" Target="../diagrams/quickStyle89.xml"/><Relationship Id="rId4" Type="http://schemas.openxmlformats.org/officeDocument/2006/relationships/diagramColors" Target="../diagrams/colors89.xml"/><Relationship Id="rId5" Type="http://schemas.microsoft.com/office/2007/relationships/diagramDrawing" Target="../diagrams/drawing89.xml"/><Relationship Id="rId6" Type="http://schemas.openxmlformats.org/officeDocument/2006/relationships/diagramData" Target="../diagrams/data90.xml"/><Relationship Id="rId7" Type="http://schemas.openxmlformats.org/officeDocument/2006/relationships/diagramLayout" Target="../diagrams/layout90.xml"/><Relationship Id="rId8" Type="http://schemas.openxmlformats.org/officeDocument/2006/relationships/diagramQuickStyle" Target="../diagrams/quickStyle90.xml"/><Relationship Id="rId9" Type="http://schemas.openxmlformats.org/officeDocument/2006/relationships/diagramColors" Target="../diagrams/colors90.xml"/><Relationship Id="rId10" Type="http://schemas.microsoft.com/office/2007/relationships/diagramDrawing" Target="../diagrams/drawing90.xml"/><Relationship Id="rId1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diagramData" Target="../diagrams/data91.xml"/><Relationship Id="rId2" Type="http://schemas.openxmlformats.org/officeDocument/2006/relationships/diagramLayout" Target="../diagrams/layout91.xml"/><Relationship Id="rId3" Type="http://schemas.openxmlformats.org/officeDocument/2006/relationships/diagramQuickStyle" Target="../diagrams/quickStyle91.xml"/><Relationship Id="rId4" Type="http://schemas.openxmlformats.org/officeDocument/2006/relationships/diagramColors" Target="../diagrams/colors91.xml"/><Relationship Id="rId5" Type="http://schemas.microsoft.com/office/2007/relationships/diagramDrawing" Target="../diagrams/drawing91.xml"/><Relationship Id="rId6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hyperlink" Target="https://martinfowler.com/articles/201701-event-driven.html" TargetMode="External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1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76120" y="125748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744480" y="4717440"/>
            <a:ext cx="5447520" cy="121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  <a:ea typeface="DejaVu Sans"/>
              </a:rPr>
              <a:t>Rajeev Gupta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 Narrow"/>
                <a:ea typeface="DejaVu Sans"/>
              </a:rPr>
              <a:t>Java Trainer &amp; Consultant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 flipH="1">
            <a:off x="5877360" y="12204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9"/>
          <p:cNvGraphicFramePr/>
          <p:nvPr>
            <p:extLst>
              <p:ext uri="{D42A27DB-BD31-4B8C-83A1-F6EECF244321}">
                <p14:modId xmlns:p14="http://schemas.microsoft.com/office/powerpoint/2010/main" val="2468161708"/>
              </p:ext>
            </p:extLst>
          </p:nvPr>
        </p:nvGraphicFramePr>
        <p:xfrm>
          <a:off x="838080" y="365040"/>
          <a:ext cx="669996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0" name="Diagram10"/>
          <p:cNvGraphicFramePr/>
          <p:nvPr>
            <p:extLst>
              <p:ext uri="{D42A27DB-BD31-4B8C-83A1-F6EECF244321}">
                <p14:modId xmlns:p14="http://schemas.microsoft.com/office/powerpoint/2010/main" val="2173529339"/>
              </p:ext>
            </p:extLst>
          </p:nvPr>
        </p:nvGraphicFramePr>
        <p:xfrm>
          <a:off x="838080" y="1856160"/>
          <a:ext cx="669996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74" name="Picture 9" descr=""/>
          <p:cNvPicPr/>
          <p:nvPr/>
        </p:nvPicPr>
        <p:blipFill>
          <a:blip r:embed="rId11"/>
          <a:srcRect l="6874" t="0" r="0" b="1991"/>
          <a:stretch/>
        </p:blipFill>
        <p:spPr>
          <a:xfrm>
            <a:off x="7670880" y="325440"/>
            <a:ext cx="4520520" cy="58813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" name="Diagram92"/>
          <p:cNvGraphicFramePr/>
          <p:nvPr>
            <p:extLst>
              <p:ext uri="{D42A27DB-BD31-4B8C-83A1-F6EECF244321}">
                <p14:modId xmlns:p14="http://schemas.microsoft.com/office/powerpoint/2010/main" val="3672292217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93" name="Diagram93"/>
          <p:cNvGraphicFramePr/>
          <p:nvPr>
            <p:extLst>
              <p:ext uri="{D42A27DB-BD31-4B8C-83A1-F6EECF244321}">
                <p14:modId xmlns:p14="http://schemas.microsoft.com/office/powerpoint/2010/main" val="3057186774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4" name="Diagram94"/>
          <p:cNvGraphicFramePr/>
          <p:nvPr>
            <p:extLst>
              <p:ext uri="{D42A27DB-BD31-4B8C-83A1-F6EECF244321}">
                <p14:modId xmlns:p14="http://schemas.microsoft.com/office/powerpoint/2010/main" val="2687734494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69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838080" y="-464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Event-Sourcing System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266760" y="1847880"/>
            <a:ext cx="6676200" cy="4350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4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State is stored as a series of events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Any record is about the state change from previous one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We can always replay events to get the state at any point of time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E.g. Git Commit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Efficient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Asynchronous communication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Storage vs performance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Regular snapshots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572" name="CustomShape 3"/>
          <p:cNvSpPr/>
          <p:nvPr/>
        </p:nvSpPr>
        <p:spPr>
          <a:xfrm>
            <a:off x="9723600" y="1410840"/>
            <a:ext cx="1966320" cy="175320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73" name="CustomShape 4"/>
          <p:cNvSpPr/>
          <p:nvPr/>
        </p:nvSpPr>
        <p:spPr>
          <a:xfrm>
            <a:off x="11353680" y="1109520"/>
            <a:ext cx="672840" cy="80784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5"/>
          <p:cNvSpPr/>
          <p:nvPr/>
        </p:nvSpPr>
        <p:spPr>
          <a:xfrm>
            <a:off x="8029440" y="5628960"/>
            <a:ext cx="1637640" cy="36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Initiated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5" name="CustomShape 6"/>
          <p:cNvSpPr/>
          <p:nvPr/>
        </p:nvSpPr>
        <p:spPr>
          <a:xfrm>
            <a:off x="8358120" y="5119920"/>
            <a:ext cx="1637640" cy="36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Pending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6" name="CustomShape 7"/>
          <p:cNvSpPr/>
          <p:nvPr/>
        </p:nvSpPr>
        <p:spPr>
          <a:xfrm>
            <a:off x="8029440" y="4593240"/>
            <a:ext cx="1637640" cy="36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Completed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7" name="CustomShape 8"/>
          <p:cNvSpPr/>
          <p:nvPr/>
        </p:nvSpPr>
        <p:spPr>
          <a:xfrm>
            <a:off x="8029440" y="4103640"/>
            <a:ext cx="1966320" cy="63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Inventory update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8" name="CustomShape 9"/>
          <p:cNvSpPr/>
          <p:nvPr/>
        </p:nvSpPr>
        <p:spPr>
          <a:xfrm>
            <a:off x="8029440" y="3594600"/>
            <a:ext cx="1966320" cy="36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Mail to user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9" name="CustomShape 10"/>
          <p:cNvSpPr/>
          <p:nvPr/>
        </p:nvSpPr>
        <p:spPr>
          <a:xfrm>
            <a:off x="8029440" y="3048840"/>
            <a:ext cx="1966320" cy="63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Ask for feedback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0" name="CustomShape 11"/>
          <p:cNvSpPr/>
          <p:nvPr/>
        </p:nvSpPr>
        <p:spPr>
          <a:xfrm>
            <a:off x="8029440" y="2534040"/>
            <a:ext cx="1966320" cy="36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Archive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1" name="CustomShape 12"/>
          <p:cNvSpPr/>
          <p:nvPr/>
        </p:nvSpPr>
        <p:spPr>
          <a:xfrm>
            <a:off x="7483320" y="2363040"/>
            <a:ext cx="418320" cy="383544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orderofevents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012" dur="indefinite" restart="never" nodeType="tmRoot">
          <p:childTnLst>
            <p:seq>
              <p:cTn id="1013" dur="indefinite" nodeType="mainSeq">
                <p:childTnLst>
                  <p:par>
                    <p:cTn id="1014" fill="hold">
                      <p:stCondLst>
                        <p:cond delay="indefinite"/>
                      </p:stCondLst>
                      <p:childTnLst>
                        <p:par>
                          <p:cTn id="1015" fill="hold">
                            <p:stCondLst>
                              <p:cond delay="0"/>
                            </p:stCondLst>
                            <p:childTnLst>
                              <p:par>
                                <p:cTn id="101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8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19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0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3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24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5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6" fill="hold">
                      <p:stCondLst>
                        <p:cond delay="indefinite"/>
                      </p:stCondLst>
                      <p:childTnLst>
                        <p:par>
                          <p:cTn id="1027" fill="hold">
                            <p:stCondLst>
                              <p:cond delay="0"/>
                            </p:stCondLst>
                            <p:childTnLst>
                              <p:par>
                                <p:cTn id="102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0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31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3" fill="hold">
                      <p:stCondLst>
                        <p:cond delay="indefinite"/>
                      </p:stCondLst>
                      <p:childTnLst>
                        <p:par>
                          <p:cTn id="1034" fill="hold">
                            <p:stCondLst>
                              <p:cond delay="0"/>
                            </p:stCondLst>
                            <p:childTnLst>
                              <p:par>
                                <p:cTn id="103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7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38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9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0" fill="hold">
                      <p:stCondLst>
                        <p:cond delay="indefinite"/>
                      </p:stCondLst>
                      <p:childTnLst>
                        <p:par>
                          <p:cTn id="1041" fill="hold">
                            <p:stCondLst>
                              <p:cond delay="0"/>
                            </p:stCondLst>
                            <p:childTnLst>
                              <p:par>
                                <p:cTn id="104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4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45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6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7" fill="hold">
                      <p:stCondLst>
                        <p:cond delay="indefinite"/>
                      </p:stCondLst>
                      <p:childTnLst>
                        <p:par>
                          <p:cTn id="1048" fill="hold">
                            <p:stCondLst>
                              <p:cond delay="0"/>
                            </p:stCondLst>
                            <p:childTnLst>
                              <p:par>
                                <p:cTn id="10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1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52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3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4" fill="hold">
                      <p:stCondLst>
                        <p:cond delay="indefinite"/>
                      </p:stCondLst>
                      <p:childTnLst>
                        <p:par>
                          <p:cTn id="1055" fill="hold">
                            <p:stCondLst>
                              <p:cond delay="0"/>
                            </p:stCondLst>
                            <p:childTnLst>
                              <p:par>
                                <p:cTn id="105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58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59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0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1" fill="hold">
                      <p:stCondLst>
                        <p:cond delay="indefinite"/>
                      </p:stCondLst>
                      <p:childTnLst>
                        <p:par>
                          <p:cTn id="1062" fill="hold">
                            <p:stCondLst>
                              <p:cond delay="0"/>
                            </p:stCondLst>
                            <p:childTnLst>
                              <p:par>
                                <p:cTn id="106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5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66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7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8" fill="hold">
                      <p:stCondLst>
                        <p:cond delay="indefinite"/>
                      </p:stCondLst>
                      <p:childTnLst>
                        <p:par>
                          <p:cTn id="1069" fill="hold">
                            <p:stCondLst>
                              <p:cond delay="0"/>
                            </p:stCondLst>
                            <p:childTnLst>
                              <p:par>
                                <p:cTn id="107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72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73" dur="1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4" dur="1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5" fill="hold">
                      <p:stCondLst>
                        <p:cond delay="indefinite"/>
                      </p:stCondLst>
                      <p:childTnLst>
                        <p:par>
                          <p:cTn id="1076" fill="hold">
                            <p:stCondLst>
                              <p:cond delay="0"/>
                            </p:stCondLst>
                            <p:childTnLst>
                              <p:par>
                                <p:cTn id="107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79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80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1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2" fill="hold">
                      <p:stCondLst>
                        <p:cond delay="indefinite"/>
                      </p:stCondLst>
                      <p:childTnLst>
                        <p:par>
                          <p:cTn id="1083" fill="hold">
                            <p:stCondLst>
                              <p:cond delay="0"/>
                            </p:stCondLst>
                            <p:childTnLst>
                              <p:par>
                                <p:cTn id="108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6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87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8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9" fill="hold">
                      <p:stCondLst>
                        <p:cond delay="indefinite"/>
                      </p:stCondLst>
                      <p:childTnLst>
                        <p:par>
                          <p:cTn id="1090" fill="hold">
                            <p:stCondLst>
                              <p:cond delay="0"/>
                            </p:stCondLst>
                            <p:childTnLst>
                              <p:par>
                                <p:cTn id="109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3" dur="1000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94" dur="1000" fill="hold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5" dur="1000" fill="hold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6" fill="hold">
                      <p:stCondLst>
                        <p:cond delay="indefinite"/>
                      </p:stCondLst>
                      <p:childTnLst>
                        <p:par>
                          <p:cTn id="1097" fill="hold">
                            <p:stCondLst>
                              <p:cond delay="0"/>
                            </p:stCondLst>
                            <p:childTnLst>
                              <p:par>
                                <p:cTn id="109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00" dur="1000"/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01" dur="1000" fill="hold"/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2" dur="1000" fill="hold"/>
                                        <p:tgtEl>
                                          <p:spTgt spid="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3" fill="hold">
                      <p:stCondLst>
                        <p:cond delay="indefinite"/>
                      </p:stCondLst>
                      <p:childTnLst>
                        <p:par>
                          <p:cTn id="1104" fill="hold">
                            <p:stCondLst>
                              <p:cond delay="0"/>
                            </p:stCondLst>
                            <p:childTnLst>
                              <p:par>
                                <p:cTn id="110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07" dur="1000"/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08" dur="1000" fill="hold"/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9" dur="1000" fill="hold"/>
                                        <p:tgtEl>
                                          <p:spTgt spid="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2" dur="1000"/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13" dur="1000" fill="hold"/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4" dur="1000" fill="hold"/>
                                        <p:tgtEl>
                                          <p:spTgt spid="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5" fill="hold">
                      <p:stCondLst>
                        <p:cond delay="indefinite"/>
                      </p:stCondLst>
                      <p:childTnLst>
                        <p:par>
                          <p:cTn id="1116" fill="hold">
                            <p:stCondLst>
                              <p:cond delay="0"/>
                            </p:stCondLst>
                            <p:childTnLst>
                              <p:par>
                                <p:cTn id="111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9" dur="1000"/>
                                        <p:tgtEl>
                                          <p:spTgt spid="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20" dur="1000" fill="hold"/>
                                        <p:tgtEl>
                                          <p:spTgt spid="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1" dur="1000" fill="hold"/>
                                        <p:tgtEl>
                                          <p:spTgt spid="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2" fill="hold">
                      <p:stCondLst>
                        <p:cond delay="indefinite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6" dur="1000"/>
                                        <p:tgtEl>
                                          <p:spTgt spid="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27" dur="1000" fill="hold"/>
                                        <p:tgtEl>
                                          <p:spTgt spid="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8" dur="1000" fill="hold"/>
                                        <p:tgtEl>
                                          <p:spTgt spid="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9" fill="hold">
                      <p:stCondLst>
                        <p:cond delay="indefinite"/>
                      </p:stCondLst>
                      <p:childTnLst>
                        <p:par>
                          <p:cTn id="1130" fill="hold">
                            <p:stCondLst>
                              <p:cond delay="0"/>
                            </p:stCondLst>
                            <p:childTnLst>
                              <p:par>
                                <p:cTn id="113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3" dur="1000"/>
                                        <p:tgtEl>
                                          <p:spTgt spid="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34" dur="1000" fill="hold"/>
                                        <p:tgtEl>
                                          <p:spTgt spid="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5" dur="1000" fill="hold"/>
                                        <p:tgtEl>
                                          <p:spTgt spid="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8" dur="1000"/>
                                        <p:tgtEl>
                                          <p:spTgt spid="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39" dur="1000" fill="hold"/>
                                        <p:tgtEl>
                                          <p:spTgt spid="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0" dur="1000" fill="hold"/>
                                        <p:tgtEl>
                                          <p:spTgt spid="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CustomShape 1"/>
          <p:cNvSpPr/>
          <p:nvPr/>
        </p:nvSpPr>
        <p:spPr>
          <a:xfrm>
            <a:off x="838080" y="3175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Event-Sourcing System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83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©Green Learner - https://youtube.com/greenlearner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584" name="CustomShape 3"/>
          <p:cNvSpPr/>
          <p:nvPr/>
        </p:nvSpPr>
        <p:spPr>
          <a:xfrm>
            <a:off x="10420200" y="162216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History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5" name="CustomShape 4"/>
          <p:cNvSpPr/>
          <p:nvPr/>
        </p:nvSpPr>
        <p:spPr>
          <a:xfrm>
            <a:off x="11908080" y="142668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86" name="CustomShape 5"/>
          <p:cNvSpPr/>
          <p:nvPr/>
        </p:nvSpPr>
        <p:spPr>
          <a:xfrm>
            <a:off x="10434600" y="263520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Mailing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7" name="CustomShape 6"/>
          <p:cNvSpPr/>
          <p:nvPr/>
        </p:nvSpPr>
        <p:spPr>
          <a:xfrm>
            <a:off x="11922120" y="243936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88" name="CustomShape 7"/>
          <p:cNvSpPr/>
          <p:nvPr/>
        </p:nvSpPr>
        <p:spPr>
          <a:xfrm>
            <a:off x="10448640" y="380808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Analytics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9" name="CustomShape 8"/>
          <p:cNvSpPr/>
          <p:nvPr/>
        </p:nvSpPr>
        <p:spPr>
          <a:xfrm>
            <a:off x="11936160" y="361224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90" name="CustomShape 9"/>
          <p:cNvSpPr/>
          <p:nvPr/>
        </p:nvSpPr>
        <p:spPr>
          <a:xfrm>
            <a:off x="10434600" y="492300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-n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1" name="CustomShape 10"/>
          <p:cNvSpPr/>
          <p:nvPr/>
        </p:nvSpPr>
        <p:spPr>
          <a:xfrm>
            <a:off x="11922120" y="472716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92" name="CustomShape 11"/>
          <p:cNvSpPr/>
          <p:nvPr/>
        </p:nvSpPr>
        <p:spPr>
          <a:xfrm>
            <a:off x="7610400" y="2948040"/>
            <a:ext cx="2047320" cy="1042560"/>
          </a:xfrm>
          <a:prstGeom prst="hexagon">
            <a:avLst>
              <a:gd name="adj" fmla="val 25000"/>
              <a:gd name="vf" fmla="val 11547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Message Broker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93" name="CustomShape 12"/>
          <p:cNvSpPr/>
          <p:nvPr/>
        </p:nvSpPr>
        <p:spPr>
          <a:xfrm flipV="1">
            <a:off x="9505800" y="1981440"/>
            <a:ext cx="913680" cy="124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dashDot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4" name="CustomShape 13"/>
          <p:cNvSpPr/>
          <p:nvPr/>
        </p:nvSpPr>
        <p:spPr>
          <a:xfrm flipV="1">
            <a:off x="9658440" y="2946600"/>
            <a:ext cx="775440" cy="42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dashDot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5" name="CustomShape 14"/>
          <p:cNvSpPr/>
          <p:nvPr/>
        </p:nvSpPr>
        <p:spPr>
          <a:xfrm>
            <a:off x="9658440" y="3597480"/>
            <a:ext cx="789480" cy="52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dashDot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6" name="CustomShape 15"/>
          <p:cNvSpPr/>
          <p:nvPr/>
        </p:nvSpPr>
        <p:spPr>
          <a:xfrm>
            <a:off x="9414360" y="3899880"/>
            <a:ext cx="1019520" cy="133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dashDot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597" name="Picture 10" descr=""/>
          <p:cNvPicPr/>
          <p:nvPr/>
        </p:nvPicPr>
        <p:blipFill>
          <a:blip r:embed="rId1"/>
          <a:stretch/>
        </p:blipFill>
        <p:spPr>
          <a:xfrm>
            <a:off x="843480" y="1426680"/>
            <a:ext cx="5162400" cy="4457880"/>
          </a:xfrm>
          <a:prstGeom prst="rect">
            <a:avLst/>
          </a:prstGeom>
          <a:ln>
            <a:noFill/>
          </a:ln>
        </p:spPr>
      </p:pic>
      <p:sp>
        <p:nvSpPr>
          <p:cNvPr id="598" name="CustomShape 16"/>
          <p:cNvSpPr/>
          <p:nvPr/>
        </p:nvSpPr>
        <p:spPr>
          <a:xfrm>
            <a:off x="5616720" y="2543040"/>
            <a:ext cx="2145240" cy="63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p:transition spd="slow">
    <p:wipe dir="l"/>
  </p:transition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Diagram95"/>
          <p:cNvGraphicFramePr/>
          <p:nvPr>
            <p:extLst>
              <p:ext uri="{D42A27DB-BD31-4B8C-83A1-F6EECF244321}">
                <p14:modId xmlns:p14="http://schemas.microsoft.com/office/powerpoint/2010/main" val="3716644127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96" name="Diagram96"/>
          <p:cNvGraphicFramePr/>
          <p:nvPr>
            <p:extLst>
              <p:ext uri="{D42A27DB-BD31-4B8C-83A1-F6EECF244321}">
                <p14:modId xmlns:p14="http://schemas.microsoft.com/office/powerpoint/2010/main" val="3254083193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7" name="Diagram97"/>
          <p:cNvGraphicFramePr/>
          <p:nvPr>
            <p:extLst>
              <p:ext uri="{D42A27DB-BD31-4B8C-83A1-F6EECF244321}">
                <p14:modId xmlns:p14="http://schemas.microsoft.com/office/powerpoint/2010/main" val="2041821201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02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Diagram98"/>
          <p:cNvGraphicFramePr/>
          <p:nvPr>
            <p:extLst>
              <p:ext uri="{D42A27DB-BD31-4B8C-83A1-F6EECF244321}">
                <p14:modId xmlns:p14="http://schemas.microsoft.com/office/powerpoint/2010/main" val="1515150326"/>
              </p:ext>
            </p:extLst>
          </p:nvPr>
        </p:nvGraphicFramePr>
        <p:xfrm>
          <a:off x="838080" y="1027800"/>
          <a:ext cx="1051488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Diagram99"/>
          <p:cNvGraphicFramePr/>
          <p:nvPr>
            <p:extLst>
              <p:ext uri="{D42A27DB-BD31-4B8C-83A1-F6EECF244321}">
                <p14:modId xmlns:p14="http://schemas.microsoft.com/office/powerpoint/2010/main" val="80762063"/>
              </p:ext>
            </p:extLst>
          </p:nvPr>
        </p:nvGraphicFramePr>
        <p:xfrm>
          <a:off x="933480" y="1035000"/>
          <a:ext cx="1051488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2 Phase Commit Protocol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0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XA(Extended Architecture)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It’s a pattern for distributed transactions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ACID like properties for global/distributed transaction processing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Transaction manager manages the transactions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Preparation for commit or abort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141" dur="indefinite" restart="never" nodeType="tmRoot">
          <p:childTnLst>
            <p:seq>
              <p:cTn id="1142" dur="indefinite" nodeType="mainSeq">
                <p:childTnLst>
                  <p:par>
                    <p:cTn id="1143" fill="hold">
                      <p:stCondLst>
                        <p:cond delay="indefinite"/>
                      </p:stCondLst>
                      <p:childTnLst>
                        <p:par>
                          <p:cTn id="1144" fill="hold">
                            <p:stCondLst>
                              <p:cond delay="0"/>
                            </p:stCondLst>
                            <p:childTnLst>
                              <p:par>
                                <p:cTn id="114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7" dur="1000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48" dur="1000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9" dur="1000" fill="hold"/>
                                        <p:tgtEl>
                                          <p:spTgt spid="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0" fill="hold">
                      <p:stCondLst>
                        <p:cond delay="indefinite"/>
                      </p:stCondLst>
                      <p:childTnLst>
                        <p:par>
                          <p:cTn id="1151" fill="hold">
                            <p:stCondLst>
                              <p:cond delay="0"/>
                            </p:stCondLst>
                            <p:childTnLst>
                              <p:par>
                                <p:cTn id="115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4" dur="1000"/>
                                        <p:tgtEl>
                                          <p:spTgt spid="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55" dur="1000" fill="hold"/>
                                        <p:tgtEl>
                                          <p:spTgt spid="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6" dur="1000" fill="hold"/>
                                        <p:tgtEl>
                                          <p:spTgt spid="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7" fill="hold">
                      <p:stCondLst>
                        <p:cond delay="indefinite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1" dur="1000"/>
                                        <p:tgtEl>
                                          <p:spTgt spid="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62" dur="1000" fill="hold"/>
                                        <p:tgtEl>
                                          <p:spTgt spid="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3" dur="1000" fill="hold"/>
                                        <p:tgtEl>
                                          <p:spTgt spid="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4" fill="hold">
                      <p:stCondLst>
                        <p:cond delay="indefinite"/>
                      </p:stCondLst>
                      <p:childTnLst>
                        <p:par>
                          <p:cTn id="1165" fill="hold">
                            <p:stCondLst>
                              <p:cond delay="0"/>
                            </p:stCondLst>
                            <p:childTnLst>
                              <p:par>
                                <p:cTn id="116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8" dur="1000"/>
                                        <p:tgtEl>
                                          <p:spTgt spid="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69" dur="1000" fill="hold"/>
                                        <p:tgtEl>
                                          <p:spTgt spid="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0" dur="1000" fill="hold"/>
                                        <p:tgtEl>
                                          <p:spTgt spid="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3" dur="1000"/>
                                        <p:tgtEl>
                                          <p:spTgt spid="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74" dur="1000" fill="hold"/>
                                        <p:tgtEl>
                                          <p:spTgt spid="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5" dur="1000" fill="hold"/>
                                        <p:tgtEl>
                                          <p:spTgt spid="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8" dur="1000"/>
                                        <p:tgtEl>
                                          <p:spTgt spid="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79" dur="1000" fill="hold"/>
                                        <p:tgtEl>
                                          <p:spTgt spid="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0" dur="1000" fill="hold"/>
                                        <p:tgtEl>
                                          <p:spTgt spid="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Basic Algorithm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838080" y="1825560"/>
            <a:ext cx="698112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44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Phase 1 – Preparation/Voting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TM sends query to commit to all participants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Participants reply with appropriate message(Yes/No)</a:t>
            </a:r>
            <a:endParaRPr b="0" lang="en-IN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Also makes an entry in undo and redo logs</a:t>
            </a:r>
            <a:endParaRPr b="0" lang="en-IN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Phase 2 - Action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b050"/>
                </a:solidFill>
                <a:latin typeface="Calibri"/>
              </a:rPr>
              <a:t>Commit</a:t>
            </a:r>
            <a:endParaRPr b="0" lang="en-IN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b050"/>
                </a:solidFill>
                <a:latin typeface="Calibri"/>
              </a:rPr>
              <a:t>TM Sends </a:t>
            </a:r>
            <a:r>
              <a:rPr b="1" i="1" lang="en-IN" sz="2000" spc="-1" strike="noStrike" u="sng">
                <a:solidFill>
                  <a:srgbClr val="00b050"/>
                </a:solidFill>
                <a:uFillTx/>
                <a:latin typeface="Calibri"/>
              </a:rPr>
              <a:t>commit</a:t>
            </a:r>
            <a:r>
              <a:rPr b="0" lang="en-IN" sz="2000" spc="-1" strike="noStrike">
                <a:solidFill>
                  <a:srgbClr val="00b050"/>
                </a:solidFill>
                <a:latin typeface="Calibri"/>
              </a:rPr>
              <a:t> message to all participants</a:t>
            </a:r>
            <a:endParaRPr b="0" lang="en-IN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b050"/>
                </a:solidFill>
                <a:latin typeface="Calibri"/>
              </a:rPr>
              <a:t>Each participants completes the operation and releases the lock</a:t>
            </a:r>
            <a:endParaRPr b="0" lang="en-IN" sz="2000" spc="-1" strike="noStrike">
              <a:latin typeface="Arial"/>
            </a:endParaRPr>
          </a:p>
          <a:p>
            <a:pPr lvl="3" marL="16002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b050"/>
                </a:solidFill>
                <a:latin typeface="Calibri"/>
              </a:rPr>
              <a:t>Sends acknowledgement to TM</a:t>
            </a:r>
            <a:endParaRPr b="0" lang="en-IN" sz="18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b050"/>
                </a:solidFill>
                <a:latin typeface="Calibri"/>
              </a:rPr>
              <a:t>TM marks the transaction complete with success</a:t>
            </a:r>
            <a:endParaRPr b="0" lang="en-IN" sz="20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ff0000"/>
                </a:solidFill>
                <a:latin typeface="Calibri"/>
              </a:rPr>
              <a:t>Abort </a:t>
            </a:r>
            <a:endParaRPr b="0" lang="en-IN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TM Sends </a:t>
            </a:r>
            <a:r>
              <a:rPr b="1" i="1" lang="en-IN" sz="2000" spc="-1" strike="noStrike" u="sng">
                <a:solidFill>
                  <a:srgbClr val="ff0000"/>
                </a:solidFill>
                <a:uFillTx/>
                <a:latin typeface="Calibri"/>
              </a:rPr>
              <a:t>abort</a:t>
            </a: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 message to all participants</a:t>
            </a:r>
            <a:endParaRPr b="0" lang="en-IN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Each participants aborts the operation and releases the lock</a:t>
            </a:r>
            <a:endParaRPr b="0" lang="en-IN" sz="2000" spc="-1" strike="noStrike">
              <a:latin typeface="Arial"/>
            </a:endParaRPr>
          </a:p>
          <a:p>
            <a:pPr lvl="3" marL="1600200" indent="-22788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</a:rPr>
              <a:t>Sends acknowledgement to TM</a:t>
            </a:r>
            <a:endParaRPr b="0" lang="en-IN" sz="18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ff0000"/>
                </a:solidFill>
                <a:latin typeface="Calibri"/>
              </a:rPr>
              <a:t>TM marks the transaction complete with failure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607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8" name="Picture 5" descr=""/>
          <p:cNvPicPr/>
          <p:nvPr/>
        </p:nvPicPr>
        <p:blipFill>
          <a:blip r:embed="rId1"/>
          <a:stretch/>
        </p:blipFill>
        <p:spPr>
          <a:xfrm>
            <a:off x="7134120" y="8640"/>
            <a:ext cx="5056920" cy="3633120"/>
          </a:xfrm>
          <a:prstGeom prst="rect">
            <a:avLst/>
          </a:prstGeom>
          <a:ln cap="sq" w="3240">
            <a:solidFill>
              <a:srgbClr val="ff0000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ransition spd="slow">
    <p:wipe dir="l"/>
  </p:transition>
  <p:timing>
    <p:tnLst>
      <p:par>
        <p:cTn id="1181" dur="indefinite" restart="never" nodeType="tmRoot">
          <p:childTnLst>
            <p:seq>
              <p:cTn id="1182" dur="indefinite" nodeType="mainSeq">
                <p:childTnLst>
                  <p:par>
                    <p:cTn id="1183" fill="hold">
                      <p:stCondLst>
                        <p:cond delay="indefinite"/>
                      </p:stCondLst>
                      <p:childTnLst>
                        <p:par>
                          <p:cTn id="1184" fill="hold">
                            <p:stCondLst>
                              <p:cond delay="0"/>
                            </p:stCondLst>
                            <p:childTnLst>
                              <p:par>
                                <p:cTn id="118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7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88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9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0" fill="hold">
                      <p:stCondLst>
                        <p:cond delay="indefinite"/>
                      </p:stCondLst>
                      <p:childTnLst>
                        <p:par>
                          <p:cTn id="1191" fill="hold">
                            <p:stCondLst>
                              <p:cond delay="0"/>
                            </p:stCondLst>
                            <p:childTnLst>
                              <p:par>
                                <p:cTn id="119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4" dur="1000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95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6" dur="1000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9" dur="1000"/>
                                        <p:tgtEl>
                                          <p:spTgt spid="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00" dur="1000" fill="hold"/>
                                        <p:tgtEl>
                                          <p:spTgt spid="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1" dur="1000" fill="hold"/>
                                        <p:tgtEl>
                                          <p:spTgt spid="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4" dur="1000"/>
                                        <p:tgtEl>
                                          <p:spTgt spid="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05" dur="1000" fill="hold"/>
                                        <p:tgtEl>
                                          <p:spTgt spid="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6" dur="1000" fill="hold"/>
                                        <p:tgtEl>
                                          <p:spTgt spid="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9" dur="1000"/>
                                        <p:tgtEl>
                                          <p:spTgt spid="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10" dur="1000" fill="hold"/>
                                        <p:tgtEl>
                                          <p:spTgt spid="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1" dur="1000" fill="hold"/>
                                        <p:tgtEl>
                                          <p:spTgt spid="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2" fill="hold">
                      <p:stCondLst>
                        <p:cond delay="indefinite"/>
                      </p:stCondLst>
                      <p:childTnLst>
                        <p:par>
                          <p:cTn id="1213" fill="hold">
                            <p:stCondLst>
                              <p:cond delay="0"/>
                            </p:stCondLst>
                            <p:childTnLst>
                              <p:par>
                                <p:cTn id="121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6" dur="1000"/>
                                        <p:tgtEl>
                                          <p:spTgt spid="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17" dur="1000" fill="hold"/>
                                        <p:tgtEl>
                                          <p:spTgt spid="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8" dur="1000" fill="hold"/>
                                        <p:tgtEl>
                                          <p:spTgt spid="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1" dur="1000"/>
                                        <p:tgtEl>
                                          <p:spTgt spid="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22" dur="1000" fill="hold"/>
                                        <p:tgtEl>
                                          <p:spTgt spid="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3" dur="1000" fill="hold"/>
                                        <p:tgtEl>
                                          <p:spTgt spid="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6" dur="1000"/>
                                        <p:tgtEl>
                                          <p:spTgt spid="6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27" dur="1000" fill="hold"/>
                                        <p:tgtEl>
                                          <p:spTgt spid="6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8" dur="1000" fill="hold"/>
                                        <p:tgtEl>
                                          <p:spTgt spid="6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1" dur="1000"/>
                                        <p:tgtEl>
                                          <p:spTgt spid="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32" dur="1000" fill="hold"/>
                                        <p:tgtEl>
                                          <p:spTgt spid="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3" dur="1000" fill="hold"/>
                                        <p:tgtEl>
                                          <p:spTgt spid="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6" dur="1000"/>
                                        <p:tgtEl>
                                          <p:spTgt spid="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37" dur="1000" fill="hold"/>
                                        <p:tgtEl>
                                          <p:spTgt spid="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8" dur="1000" fill="hold"/>
                                        <p:tgtEl>
                                          <p:spTgt spid="6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1" dur="1000"/>
                                        <p:tgtEl>
                                          <p:spTgt spid="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42" dur="1000" fill="hold"/>
                                        <p:tgtEl>
                                          <p:spTgt spid="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3" dur="1000" fill="hold"/>
                                        <p:tgtEl>
                                          <p:spTgt spid="6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6" dur="1000"/>
                                        <p:tgtEl>
                                          <p:spTgt spid="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47" dur="1000" fill="hold"/>
                                        <p:tgtEl>
                                          <p:spTgt spid="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8" dur="1000" fill="hold"/>
                                        <p:tgtEl>
                                          <p:spTgt spid="6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1" dur="1000"/>
                                        <p:tgtEl>
                                          <p:spTgt spid="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52" dur="1000" fill="hold"/>
                                        <p:tgtEl>
                                          <p:spTgt spid="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3" dur="1000" fill="hold"/>
                                        <p:tgtEl>
                                          <p:spTgt spid="6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6" dur="1000"/>
                                        <p:tgtEl>
                                          <p:spTgt spid="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57" dur="1000" fill="hold"/>
                                        <p:tgtEl>
                                          <p:spTgt spid="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8" dur="1000" fill="hold"/>
                                        <p:tgtEl>
                                          <p:spTgt spid="6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1" dur="1000"/>
                                        <p:tgtEl>
                                          <p:spTgt spid="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62" dur="1000" fill="hold"/>
                                        <p:tgtEl>
                                          <p:spTgt spid="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3" dur="1000" fill="hold"/>
                                        <p:tgtEl>
                                          <p:spTgt spid="6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6" dur="1000"/>
                                        <p:tgtEl>
                                          <p:spTgt spid="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67" dur="1000" fill="hold"/>
                                        <p:tgtEl>
                                          <p:spTgt spid="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8" dur="1000" fill="hold"/>
                                        <p:tgtEl>
                                          <p:spTgt spid="6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11"/>
          <p:cNvGraphicFramePr/>
          <p:nvPr>
            <p:extLst>
              <p:ext uri="{D42A27DB-BD31-4B8C-83A1-F6EECF244321}">
                <p14:modId xmlns:p14="http://schemas.microsoft.com/office/powerpoint/2010/main" val="2674655562"/>
              </p:ext>
            </p:extLst>
          </p:nvPr>
        </p:nvGraphicFramePr>
        <p:xfrm>
          <a:off x="838080" y="365040"/>
          <a:ext cx="669996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75" name="CustomShape 1"/>
          <p:cNvSpPr/>
          <p:nvPr/>
        </p:nvSpPr>
        <p:spPr>
          <a:xfrm>
            <a:off x="4038480" y="649296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pic>
        <p:nvPicPr>
          <p:cNvPr id="176" name="Picture 9" descr=""/>
          <p:cNvPicPr/>
          <p:nvPr/>
        </p:nvPicPr>
        <p:blipFill>
          <a:blip r:embed="rId6"/>
          <a:srcRect l="6874" t="0" r="0" b="1991"/>
          <a:stretch/>
        </p:blipFill>
        <p:spPr>
          <a:xfrm>
            <a:off x="7670880" y="325440"/>
            <a:ext cx="4520520" cy="5881320"/>
          </a:xfrm>
          <a:prstGeom prst="rect">
            <a:avLst/>
          </a:prstGeom>
          <a:ln>
            <a:noFill/>
          </a:ln>
        </p:spPr>
      </p:pic>
      <p:graphicFrame>
        <p:nvGraphicFramePr>
          <p:cNvPr id="12" name="Diagram12"/>
          <p:cNvGraphicFramePr/>
          <p:nvPr>
            <p:extLst>
              <p:ext uri="{D42A27DB-BD31-4B8C-83A1-F6EECF244321}">
                <p14:modId xmlns:p14="http://schemas.microsoft.com/office/powerpoint/2010/main" val="3179775848"/>
              </p:ext>
            </p:extLst>
          </p:nvPr>
        </p:nvGraphicFramePr>
        <p:xfrm>
          <a:off x="838080" y="1856160"/>
          <a:ext cx="669996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transition spd="slow">
    <p:wipe dir="l"/>
  </p:transition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266760" y="2899440"/>
            <a:ext cx="2037600" cy="107568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Transaction Manager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10" name="CustomShape 2"/>
          <p:cNvSpPr/>
          <p:nvPr/>
        </p:nvSpPr>
        <p:spPr>
          <a:xfrm>
            <a:off x="6162840" y="94284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11" name="CustomShape 3"/>
          <p:cNvSpPr/>
          <p:nvPr/>
        </p:nvSpPr>
        <p:spPr>
          <a:xfrm>
            <a:off x="6162840" y="229536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Inventory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12" name="CustomShape 4"/>
          <p:cNvSpPr/>
          <p:nvPr/>
        </p:nvSpPr>
        <p:spPr>
          <a:xfrm>
            <a:off x="6162840" y="364824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Delivery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13" name="CustomShape 5"/>
          <p:cNvSpPr/>
          <p:nvPr/>
        </p:nvSpPr>
        <p:spPr>
          <a:xfrm>
            <a:off x="6162840" y="481968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Mail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14" name="CustomShape 6"/>
          <p:cNvSpPr/>
          <p:nvPr/>
        </p:nvSpPr>
        <p:spPr>
          <a:xfrm>
            <a:off x="2305080" y="3437640"/>
            <a:ext cx="1990080" cy="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7"/>
          <p:cNvSpPr/>
          <p:nvPr/>
        </p:nvSpPr>
        <p:spPr>
          <a:xfrm>
            <a:off x="4295880" y="263376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8"/>
          <p:cNvSpPr/>
          <p:nvPr/>
        </p:nvSpPr>
        <p:spPr>
          <a:xfrm>
            <a:off x="4302000" y="406332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9"/>
          <p:cNvSpPr/>
          <p:nvPr/>
        </p:nvSpPr>
        <p:spPr>
          <a:xfrm>
            <a:off x="0" y="0"/>
            <a:ext cx="3656880" cy="79956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Preparation Phase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18" name="CustomShape 10"/>
          <p:cNvSpPr/>
          <p:nvPr/>
        </p:nvSpPr>
        <p:spPr>
          <a:xfrm>
            <a:off x="2847960" y="3456720"/>
            <a:ext cx="1059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Prepare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19" name="CustomShape 11"/>
          <p:cNvSpPr/>
          <p:nvPr/>
        </p:nvSpPr>
        <p:spPr>
          <a:xfrm>
            <a:off x="4295880" y="1335960"/>
            <a:ext cx="29520" cy="386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2"/>
          <p:cNvSpPr/>
          <p:nvPr/>
        </p:nvSpPr>
        <p:spPr>
          <a:xfrm>
            <a:off x="4319640" y="518472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13"/>
          <p:cNvSpPr/>
          <p:nvPr/>
        </p:nvSpPr>
        <p:spPr>
          <a:xfrm>
            <a:off x="4302000" y="133596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2"/>
          <p:cNvSpPr/>
          <p:nvPr/>
        </p:nvSpPr>
        <p:spPr>
          <a:xfrm>
            <a:off x="266760" y="2899440"/>
            <a:ext cx="2037600" cy="1075680"/>
          </a:xfrm>
          <a:prstGeom prst="hexagon">
            <a:avLst>
              <a:gd name="adj" fmla="val 25000"/>
              <a:gd name="vf" fmla="val 1154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Transaction Manager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4" name="CustomShape 3"/>
          <p:cNvSpPr/>
          <p:nvPr/>
        </p:nvSpPr>
        <p:spPr>
          <a:xfrm>
            <a:off x="6162840" y="94284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25" name="CustomShape 4"/>
          <p:cNvSpPr/>
          <p:nvPr/>
        </p:nvSpPr>
        <p:spPr>
          <a:xfrm>
            <a:off x="6162840" y="229536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Inventory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26" name="CustomShape 5"/>
          <p:cNvSpPr/>
          <p:nvPr/>
        </p:nvSpPr>
        <p:spPr>
          <a:xfrm>
            <a:off x="6162840" y="364824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Delivery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27" name="CustomShape 6"/>
          <p:cNvSpPr/>
          <p:nvPr/>
        </p:nvSpPr>
        <p:spPr>
          <a:xfrm>
            <a:off x="6162840" y="481968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Mail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28" name="CustomShape 7"/>
          <p:cNvSpPr/>
          <p:nvPr/>
        </p:nvSpPr>
        <p:spPr>
          <a:xfrm flipH="1" flipV="1">
            <a:off x="2304360" y="3406680"/>
            <a:ext cx="1990080" cy="2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8"/>
          <p:cNvSpPr/>
          <p:nvPr/>
        </p:nvSpPr>
        <p:spPr>
          <a:xfrm>
            <a:off x="0" y="0"/>
            <a:ext cx="4218840" cy="79956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Voting Phase – All Yes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30" name="CustomShape 9"/>
          <p:cNvSpPr/>
          <p:nvPr/>
        </p:nvSpPr>
        <p:spPr>
          <a:xfrm>
            <a:off x="4673520" y="951480"/>
            <a:ext cx="697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1" name="CustomShape 10"/>
          <p:cNvSpPr/>
          <p:nvPr/>
        </p:nvSpPr>
        <p:spPr>
          <a:xfrm>
            <a:off x="4597560" y="4819680"/>
            <a:ext cx="697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2" name="CustomShape 11"/>
          <p:cNvSpPr/>
          <p:nvPr/>
        </p:nvSpPr>
        <p:spPr>
          <a:xfrm>
            <a:off x="4673520" y="3670920"/>
            <a:ext cx="697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3" name="CustomShape 12"/>
          <p:cNvSpPr/>
          <p:nvPr/>
        </p:nvSpPr>
        <p:spPr>
          <a:xfrm>
            <a:off x="4673520" y="2264400"/>
            <a:ext cx="697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34" name="CustomShape 13"/>
          <p:cNvSpPr/>
          <p:nvPr/>
        </p:nvSpPr>
        <p:spPr>
          <a:xfrm>
            <a:off x="4295880" y="1335960"/>
            <a:ext cx="29520" cy="386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14"/>
          <p:cNvSpPr/>
          <p:nvPr/>
        </p:nvSpPr>
        <p:spPr>
          <a:xfrm flipH="1">
            <a:off x="4325040" y="1320840"/>
            <a:ext cx="183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15"/>
          <p:cNvSpPr/>
          <p:nvPr/>
        </p:nvSpPr>
        <p:spPr>
          <a:xfrm flipH="1">
            <a:off x="4325040" y="2633760"/>
            <a:ext cx="183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16"/>
          <p:cNvSpPr/>
          <p:nvPr/>
        </p:nvSpPr>
        <p:spPr>
          <a:xfrm flipH="1">
            <a:off x="4310280" y="4021200"/>
            <a:ext cx="183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17"/>
          <p:cNvSpPr/>
          <p:nvPr/>
        </p:nvSpPr>
        <p:spPr>
          <a:xfrm flipH="1">
            <a:off x="4310280" y="5163480"/>
            <a:ext cx="183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266760" y="2899440"/>
            <a:ext cx="2037600" cy="1075680"/>
          </a:xfrm>
          <a:prstGeom prst="hexagon">
            <a:avLst>
              <a:gd name="adj" fmla="val 25000"/>
              <a:gd name="vf" fmla="val 1154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Transaction Manager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6162840" y="94284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41" name="CustomShape 3"/>
          <p:cNvSpPr/>
          <p:nvPr/>
        </p:nvSpPr>
        <p:spPr>
          <a:xfrm>
            <a:off x="6162840" y="229536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Inventory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42" name="CustomShape 4"/>
          <p:cNvSpPr/>
          <p:nvPr/>
        </p:nvSpPr>
        <p:spPr>
          <a:xfrm>
            <a:off x="6162840" y="364824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Delivery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43" name="CustomShape 5"/>
          <p:cNvSpPr/>
          <p:nvPr/>
        </p:nvSpPr>
        <p:spPr>
          <a:xfrm>
            <a:off x="6162840" y="481968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Mail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44" name="CustomShape 6"/>
          <p:cNvSpPr/>
          <p:nvPr/>
        </p:nvSpPr>
        <p:spPr>
          <a:xfrm>
            <a:off x="2305080" y="3437640"/>
            <a:ext cx="1990080" cy="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CustomShape 7"/>
          <p:cNvSpPr/>
          <p:nvPr/>
        </p:nvSpPr>
        <p:spPr>
          <a:xfrm>
            <a:off x="4295880" y="263376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8"/>
          <p:cNvSpPr/>
          <p:nvPr/>
        </p:nvSpPr>
        <p:spPr>
          <a:xfrm>
            <a:off x="4302000" y="406332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9"/>
          <p:cNvSpPr/>
          <p:nvPr/>
        </p:nvSpPr>
        <p:spPr>
          <a:xfrm>
            <a:off x="0" y="0"/>
            <a:ext cx="3656880" cy="79956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Action - commit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48" name="CustomShape 10"/>
          <p:cNvSpPr/>
          <p:nvPr/>
        </p:nvSpPr>
        <p:spPr>
          <a:xfrm>
            <a:off x="2847960" y="3456720"/>
            <a:ext cx="10598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commit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9" name="CustomShape 11"/>
          <p:cNvSpPr/>
          <p:nvPr/>
        </p:nvSpPr>
        <p:spPr>
          <a:xfrm>
            <a:off x="4295880" y="1335960"/>
            <a:ext cx="29520" cy="386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2"/>
          <p:cNvSpPr/>
          <p:nvPr/>
        </p:nvSpPr>
        <p:spPr>
          <a:xfrm>
            <a:off x="4319640" y="518472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13"/>
          <p:cNvSpPr/>
          <p:nvPr/>
        </p:nvSpPr>
        <p:spPr>
          <a:xfrm>
            <a:off x="4302000" y="133596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ustomShape 1"/>
          <p:cNvSpPr/>
          <p:nvPr/>
        </p:nvSpPr>
        <p:spPr>
          <a:xfrm>
            <a:off x="266760" y="2899440"/>
            <a:ext cx="2037600" cy="1075680"/>
          </a:xfrm>
          <a:prstGeom prst="hexagon">
            <a:avLst>
              <a:gd name="adj" fmla="val 25000"/>
              <a:gd name="vf" fmla="val 1154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Transaction Manager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3" name="CustomShape 2"/>
          <p:cNvSpPr/>
          <p:nvPr/>
        </p:nvSpPr>
        <p:spPr>
          <a:xfrm>
            <a:off x="6162840" y="94284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6162840" y="229536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Inventory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55" name="CustomShape 4"/>
          <p:cNvSpPr/>
          <p:nvPr/>
        </p:nvSpPr>
        <p:spPr>
          <a:xfrm>
            <a:off x="6162840" y="364824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Delivery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56" name="CustomShape 5"/>
          <p:cNvSpPr/>
          <p:nvPr/>
        </p:nvSpPr>
        <p:spPr>
          <a:xfrm>
            <a:off x="6162840" y="481968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Mail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57" name="CustomShape 6"/>
          <p:cNvSpPr/>
          <p:nvPr/>
        </p:nvSpPr>
        <p:spPr>
          <a:xfrm flipH="1" flipV="1">
            <a:off x="2304360" y="3406680"/>
            <a:ext cx="1990080" cy="2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7"/>
          <p:cNvSpPr/>
          <p:nvPr/>
        </p:nvSpPr>
        <p:spPr>
          <a:xfrm>
            <a:off x="0" y="0"/>
            <a:ext cx="6981120" cy="79956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Voting Phase – No by at least on service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59" name="CustomShape 8"/>
          <p:cNvSpPr/>
          <p:nvPr/>
        </p:nvSpPr>
        <p:spPr>
          <a:xfrm>
            <a:off x="4673520" y="951480"/>
            <a:ext cx="697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0" name="CustomShape 9"/>
          <p:cNvSpPr/>
          <p:nvPr/>
        </p:nvSpPr>
        <p:spPr>
          <a:xfrm>
            <a:off x="4597560" y="4819680"/>
            <a:ext cx="697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No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1" name="CustomShape 10"/>
          <p:cNvSpPr/>
          <p:nvPr/>
        </p:nvSpPr>
        <p:spPr>
          <a:xfrm>
            <a:off x="4673520" y="3670920"/>
            <a:ext cx="697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2" name="CustomShape 11"/>
          <p:cNvSpPr/>
          <p:nvPr/>
        </p:nvSpPr>
        <p:spPr>
          <a:xfrm>
            <a:off x="4673520" y="2264400"/>
            <a:ext cx="697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Yes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63" name="CustomShape 12"/>
          <p:cNvSpPr/>
          <p:nvPr/>
        </p:nvSpPr>
        <p:spPr>
          <a:xfrm>
            <a:off x="4295880" y="1335960"/>
            <a:ext cx="29520" cy="386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3"/>
          <p:cNvSpPr/>
          <p:nvPr/>
        </p:nvSpPr>
        <p:spPr>
          <a:xfrm flipH="1">
            <a:off x="4325040" y="1320840"/>
            <a:ext cx="183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14"/>
          <p:cNvSpPr/>
          <p:nvPr/>
        </p:nvSpPr>
        <p:spPr>
          <a:xfrm flipH="1">
            <a:off x="4325040" y="2633760"/>
            <a:ext cx="183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15"/>
          <p:cNvSpPr/>
          <p:nvPr/>
        </p:nvSpPr>
        <p:spPr>
          <a:xfrm flipH="1">
            <a:off x="4310280" y="4021200"/>
            <a:ext cx="183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16"/>
          <p:cNvSpPr/>
          <p:nvPr/>
        </p:nvSpPr>
        <p:spPr>
          <a:xfrm flipH="1">
            <a:off x="4310280" y="5163480"/>
            <a:ext cx="1836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"/>
          <p:cNvSpPr/>
          <p:nvPr/>
        </p:nvSpPr>
        <p:spPr>
          <a:xfrm>
            <a:off x="266760" y="2899440"/>
            <a:ext cx="2037600" cy="1075680"/>
          </a:xfrm>
          <a:prstGeom prst="hexagon">
            <a:avLst>
              <a:gd name="adj" fmla="val 25000"/>
              <a:gd name="vf" fmla="val 1154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Transaction Manager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70" name="CustomShape 3"/>
          <p:cNvSpPr/>
          <p:nvPr/>
        </p:nvSpPr>
        <p:spPr>
          <a:xfrm>
            <a:off x="6162840" y="94284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71" name="CustomShape 4"/>
          <p:cNvSpPr/>
          <p:nvPr/>
        </p:nvSpPr>
        <p:spPr>
          <a:xfrm>
            <a:off x="6162840" y="229536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Inventory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72" name="CustomShape 5"/>
          <p:cNvSpPr/>
          <p:nvPr/>
        </p:nvSpPr>
        <p:spPr>
          <a:xfrm>
            <a:off x="6162840" y="364824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Delivery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73" name="CustomShape 6"/>
          <p:cNvSpPr/>
          <p:nvPr/>
        </p:nvSpPr>
        <p:spPr>
          <a:xfrm>
            <a:off x="6162840" y="4819680"/>
            <a:ext cx="2618640" cy="675720"/>
          </a:xfrm>
          <a:prstGeom prst="roundRect">
            <a:avLst>
              <a:gd name="adj" fmla="val 16667"/>
            </a:avLst>
          </a:prstGeom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Mail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74" name="CustomShape 7"/>
          <p:cNvSpPr/>
          <p:nvPr/>
        </p:nvSpPr>
        <p:spPr>
          <a:xfrm>
            <a:off x="2305080" y="3437640"/>
            <a:ext cx="1990080" cy="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8"/>
          <p:cNvSpPr/>
          <p:nvPr/>
        </p:nvSpPr>
        <p:spPr>
          <a:xfrm>
            <a:off x="4295880" y="263376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9"/>
          <p:cNvSpPr/>
          <p:nvPr/>
        </p:nvSpPr>
        <p:spPr>
          <a:xfrm>
            <a:off x="4302000" y="406332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10"/>
          <p:cNvSpPr/>
          <p:nvPr/>
        </p:nvSpPr>
        <p:spPr>
          <a:xfrm>
            <a:off x="0" y="0"/>
            <a:ext cx="3656880" cy="79956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Action - Rollback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78" name="CustomShape 11"/>
          <p:cNvSpPr/>
          <p:nvPr/>
        </p:nvSpPr>
        <p:spPr>
          <a:xfrm>
            <a:off x="2847960" y="3456720"/>
            <a:ext cx="1059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Rollback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79" name="CustomShape 12"/>
          <p:cNvSpPr/>
          <p:nvPr/>
        </p:nvSpPr>
        <p:spPr>
          <a:xfrm>
            <a:off x="4295880" y="1335960"/>
            <a:ext cx="29520" cy="386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13"/>
          <p:cNvSpPr/>
          <p:nvPr/>
        </p:nvSpPr>
        <p:spPr>
          <a:xfrm>
            <a:off x="4319640" y="518472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14"/>
          <p:cNvSpPr/>
          <p:nvPr/>
        </p:nvSpPr>
        <p:spPr>
          <a:xfrm>
            <a:off x="4302000" y="1335960"/>
            <a:ext cx="186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92d050"/>
            </a:solidFill>
            <a:prstDash val="sysDot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Challenges with 2 Phase Commit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8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Complete reliance on transaction manager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One point failure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Scaling issues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Reduced throughput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No response from participant services 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Then resources is locked until timeout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Commit failure after successful vote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Locks resources due to pending transactions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800" spc="-1" strike="noStrike">
              <a:latin typeface="Arial"/>
            </a:endParaRPr>
          </a:p>
        </p:txBody>
      </p:sp>
      <p:sp>
        <p:nvSpPr>
          <p:cNvPr id="684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1269" dur="indefinite" restart="never" nodeType="tmRoot">
          <p:childTnLst>
            <p:seq>
              <p:cTn id="1270" dur="indefinite" nodeType="mainSeq">
                <p:childTnLst>
                  <p:par>
                    <p:cTn id="1271" fill="hold">
                      <p:stCondLst>
                        <p:cond delay="indefinite"/>
                      </p:stCondLst>
                      <p:childTnLst>
                        <p:par>
                          <p:cTn id="1272" fill="hold">
                            <p:stCondLst>
                              <p:cond delay="0"/>
                            </p:stCondLst>
                            <p:childTnLst>
                              <p:par>
                                <p:cTn id="127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5" dur="1000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76" dur="1000" fill="hold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7" dur="1000" fill="hold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0" dur="1000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81" dur="1000" fill="hold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2" dur="1000" fill="hold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5" dur="1000"/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86" dur="1000" fill="hold"/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7" dur="1000" fill="hold"/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90" dur="1000"/>
                                        <p:tgtEl>
                                          <p:spTgt spid="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91" dur="1000" fill="hold"/>
                                        <p:tgtEl>
                                          <p:spTgt spid="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2" dur="1000" fill="hold"/>
                                        <p:tgtEl>
                                          <p:spTgt spid="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3" fill="hold">
                      <p:stCondLst>
                        <p:cond delay="indefinite"/>
                      </p:stCondLst>
                      <p:childTnLst>
                        <p:par>
                          <p:cTn id="1294" fill="hold">
                            <p:stCondLst>
                              <p:cond delay="0"/>
                            </p:stCondLst>
                            <p:childTnLst>
                              <p:par>
                                <p:cTn id="129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97" dur="1000"/>
                                        <p:tgtEl>
                                          <p:spTgt spid="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98" dur="1000" fill="hold"/>
                                        <p:tgtEl>
                                          <p:spTgt spid="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9" dur="1000" fill="hold"/>
                                        <p:tgtEl>
                                          <p:spTgt spid="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2" dur="1000"/>
                                        <p:tgtEl>
                                          <p:spTgt spid="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03" dur="1000" fill="hold"/>
                                        <p:tgtEl>
                                          <p:spTgt spid="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4" dur="1000" fill="hold"/>
                                        <p:tgtEl>
                                          <p:spTgt spid="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5" fill="hold">
                      <p:stCondLst>
                        <p:cond delay="indefinite"/>
                      </p:stCondLst>
                      <p:childTnLst>
                        <p:par>
                          <p:cTn id="1306" fill="hold">
                            <p:stCondLst>
                              <p:cond delay="0"/>
                            </p:stCondLst>
                            <p:childTnLst>
                              <p:par>
                                <p:cTn id="130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9" dur="1000"/>
                                        <p:tgtEl>
                                          <p:spTgt spid="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10" dur="1000" fill="hold"/>
                                        <p:tgtEl>
                                          <p:spTgt spid="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1" dur="1000" fill="hold"/>
                                        <p:tgtEl>
                                          <p:spTgt spid="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2" fill="hold">
                      <p:stCondLst>
                        <p:cond delay="indefinite"/>
                      </p:stCondLst>
                      <p:childTnLst>
                        <p:par>
                          <p:cTn id="1313" fill="hold">
                            <p:stCondLst>
                              <p:cond delay="0"/>
                            </p:stCondLst>
                            <p:childTnLst>
                              <p:par>
                                <p:cTn id="131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6" dur="1000"/>
                                        <p:tgtEl>
                                          <p:spTgt spid="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17" dur="1000" fill="hold"/>
                                        <p:tgtEl>
                                          <p:spTgt spid="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8" dur="1000" fill="hold"/>
                                        <p:tgtEl>
                                          <p:spTgt spid="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Diagram100"/>
          <p:cNvGraphicFramePr/>
          <p:nvPr>
            <p:extLst>
              <p:ext uri="{D42A27DB-BD31-4B8C-83A1-F6EECF244321}">
                <p14:modId xmlns:p14="http://schemas.microsoft.com/office/powerpoint/2010/main" val="3917767439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01" name="Diagram101"/>
          <p:cNvGraphicFramePr/>
          <p:nvPr>
            <p:extLst>
              <p:ext uri="{D42A27DB-BD31-4B8C-83A1-F6EECF244321}">
                <p14:modId xmlns:p14="http://schemas.microsoft.com/office/powerpoint/2010/main" val="1041531678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686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02" name="Diagram102"/>
          <p:cNvGraphicFramePr/>
          <p:nvPr>
            <p:extLst>
              <p:ext uri="{D42A27DB-BD31-4B8C-83A1-F6EECF244321}">
                <p14:modId xmlns:p14="http://schemas.microsoft.com/office/powerpoint/2010/main" val="821189188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88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8848800" y="1714320"/>
            <a:ext cx="3247200" cy="42094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graphicFrame>
        <p:nvGraphicFramePr>
          <p:cNvPr id="103" name="Diagram103"/>
          <p:cNvGraphicFramePr/>
          <p:nvPr>
            <p:extLst>
              <p:ext uri="{D42A27DB-BD31-4B8C-83A1-F6EECF244321}">
                <p14:modId xmlns:p14="http://schemas.microsoft.com/office/powerpoint/2010/main" val="947320002"/>
              </p:ext>
            </p:extLst>
          </p:nvPr>
        </p:nvGraphicFramePr>
        <p:xfrm>
          <a:off x="861840" y="-42840"/>
          <a:ext cx="10467360" cy="133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90" name="CustomShape 2"/>
          <p:cNvSpPr/>
          <p:nvPr/>
        </p:nvSpPr>
        <p:spPr>
          <a:xfrm>
            <a:off x="95400" y="1289160"/>
            <a:ext cx="5257080" cy="1688400"/>
          </a:xfrm>
          <a:prstGeom prst="rect">
            <a:avLst/>
          </a:prstGeom>
          <a:noFill/>
          <a:ln w="2844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71717"/>
                </a:solidFill>
                <a:latin typeface="Calibri Light"/>
              </a:rPr>
              <a:t>Transaction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71717"/>
                </a:solidFill>
                <a:latin typeface="Calibri Light"/>
              </a:rPr>
              <a:t>Single unit of logic or work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71717"/>
                </a:solidFill>
                <a:latin typeface="Calibri Light"/>
              </a:rPr>
              <a:t>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1" name="CustomShape 3"/>
          <p:cNvSpPr/>
          <p:nvPr/>
        </p:nvSpPr>
        <p:spPr>
          <a:xfrm>
            <a:off x="1590840" y="3149640"/>
            <a:ext cx="5257080" cy="1789920"/>
          </a:xfrm>
          <a:prstGeom prst="rect">
            <a:avLst/>
          </a:prstGeom>
          <a:noFill/>
          <a:ln w="2844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 fontScale="83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71717"/>
                </a:solidFill>
                <a:latin typeface="Calibri Light"/>
                <a:ea typeface="DejaVu Sans"/>
              </a:rPr>
              <a:t>Transactions must be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71717"/>
                </a:solidFill>
                <a:latin typeface="Calibri Light"/>
                <a:ea typeface="DejaVu Sans"/>
              </a:rPr>
              <a:t>Atomic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71717"/>
                </a:solidFill>
                <a:latin typeface="Calibri Light"/>
                <a:ea typeface="DejaVu Sans"/>
              </a:rPr>
              <a:t>Consistent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71717"/>
                </a:solidFill>
                <a:latin typeface="Calibri Light"/>
                <a:ea typeface="DejaVu Sans"/>
              </a:rPr>
              <a:t>Isolated 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71717"/>
                </a:solidFill>
                <a:latin typeface="Calibri Light"/>
                <a:ea typeface="DejaVu Sans"/>
              </a:rPr>
              <a:t>Durable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692" name="CustomShape 4"/>
          <p:cNvSpPr/>
          <p:nvPr/>
        </p:nvSpPr>
        <p:spPr>
          <a:xfrm>
            <a:off x="85680" y="5010120"/>
            <a:ext cx="5257080" cy="178992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39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71717"/>
                </a:solidFill>
                <a:latin typeface="Calibri Light"/>
                <a:ea typeface="DejaVu Sans"/>
              </a:rPr>
              <a:t>Within a single service maintaining  ACID properties for transactions are easy, but 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71717"/>
                </a:solidFill>
                <a:latin typeface="Calibri Light"/>
                <a:ea typeface="DejaVu Sans"/>
              </a:rPr>
              <a:t>Cross-service transaction requires a cross-service transaction management strategy.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693" name="CustomShape 5"/>
          <p:cNvSpPr/>
          <p:nvPr/>
        </p:nvSpPr>
        <p:spPr>
          <a:xfrm>
            <a:off x="9856440" y="251496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History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94" name="CustomShape 6"/>
          <p:cNvSpPr/>
          <p:nvPr/>
        </p:nvSpPr>
        <p:spPr>
          <a:xfrm>
            <a:off x="11343960" y="231912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695" name="CustomShape 7"/>
          <p:cNvSpPr/>
          <p:nvPr/>
        </p:nvSpPr>
        <p:spPr>
          <a:xfrm>
            <a:off x="9870840" y="352764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Mailing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96" name="CustomShape 8"/>
          <p:cNvSpPr/>
          <p:nvPr/>
        </p:nvSpPr>
        <p:spPr>
          <a:xfrm>
            <a:off x="11358360" y="333216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697" name="CustomShape 9"/>
          <p:cNvSpPr/>
          <p:nvPr/>
        </p:nvSpPr>
        <p:spPr>
          <a:xfrm>
            <a:off x="9884880" y="470052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Analytics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98" name="CustomShape 10"/>
          <p:cNvSpPr/>
          <p:nvPr/>
        </p:nvSpPr>
        <p:spPr>
          <a:xfrm>
            <a:off x="11372400" y="450468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p:transition spd="slow">
    <p:wipe dir="l"/>
  </p:transition>
  <p:timing>
    <p:tnLst>
      <p:par>
        <p:cTn id="1319" dur="indefinite" restart="never" nodeType="tmRoot">
          <p:childTnLst>
            <p:seq>
              <p:cTn id="1320" dur="indefinite" nodeType="mainSeq">
                <p:childTnLst>
                  <p:par>
                    <p:cTn id="1321" fill="hold">
                      <p:stCondLst>
                        <p:cond delay="indefinite"/>
                      </p:stCondLst>
                      <p:childTnLst>
                        <p:par>
                          <p:cTn id="1322" fill="hold">
                            <p:stCondLst>
                              <p:cond delay="0"/>
                            </p:stCondLst>
                            <p:childTnLst>
                              <p:par>
                                <p:cTn id="132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5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26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7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0" dur="1000"/>
                                        <p:tgtEl>
                                          <p:spTgt spid="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31" dur="1000" fill="hold"/>
                                        <p:tgtEl>
                                          <p:spTgt spid="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2" dur="1000" fill="hold"/>
                                        <p:tgtEl>
                                          <p:spTgt spid="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5" dur="1000"/>
                                        <p:tgtEl>
                                          <p:spTgt spid="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36" dur="1000" fill="hold"/>
                                        <p:tgtEl>
                                          <p:spTgt spid="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7" dur="1000" fill="hold"/>
                                        <p:tgtEl>
                                          <p:spTgt spid="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40" dur="1000"/>
                                        <p:tgtEl>
                                          <p:spTgt spid="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41" dur="1000" fill="hold"/>
                                        <p:tgtEl>
                                          <p:spTgt spid="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2" dur="1000" fill="hold"/>
                                        <p:tgtEl>
                                          <p:spTgt spid="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3" fill="hold">
                      <p:stCondLst>
                        <p:cond delay="indefinite"/>
                      </p:stCondLst>
                      <p:childTnLst>
                        <p:par>
                          <p:cTn id="1344" fill="hold">
                            <p:stCondLst>
                              <p:cond delay="0"/>
                            </p:stCondLst>
                            <p:childTnLst>
                              <p:par>
                                <p:cTn id="134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47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48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9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0" fill="hold">
                      <p:stCondLst>
                        <p:cond delay="indefinite"/>
                      </p:stCondLst>
                      <p:childTnLst>
                        <p:par>
                          <p:cTn id="1351" fill="hold">
                            <p:stCondLst>
                              <p:cond delay="0"/>
                            </p:stCondLst>
                            <p:childTnLst>
                              <p:par>
                                <p:cTn id="135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4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55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6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Diagram104"/>
          <p:cNvGraphicFramePr/>
          <p:nvPr>
            <p:extLst>
              <p:ext uri="{D42A27DB-BD31-4B8C-83A1-F6EECF244321}">
                <p14:modId xmlns:p14="http://schemas.microsoft.com/office/powerpoint/2010/main" val="3346032413"/>
              </p:ext>
            </p:extLst>
          </p:nvPr>
        </p:nvGraphicFramePr>
        <p:xfrm>
          <a:off x="861840" y="-42840"/>
          <a:ext cx="10467360" cy="133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99" name="CustomShape 1"/>
          <p:cNvSpPr/>
          <p:nvPr/>
        </p:nvSpPr>
        <p:spPr>
          <a:xfrm>
            <a:off x="95400" y="1289160"/>
            <a:ext cx="5257080" cy="1688400"/>
          </a:xfrm>
          <a:prstGeom prst="rect">
            <a:avLst/>
          </a:prstGeom>
          <a:noFill/>
          <a:ln w="2844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 fontScale="78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71717"/>
                </a:solidFill>
                <a:latin typeface="Calibri Light"/>
              </a:rPr>
              <a:t>It’s a way to manage data consistency across microservices in distributed transaction scenarios.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00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3"/>
          <p:cNvSpPr/>
          <p:nvPr/>
        </p:nvSpPr>
        <p:spPr>
          <a:xfrm>
            <a:off x="1590840" y="3149640"/>
            <a:ext cx="5257080" cy="1789920"/>
          </a:xfrm>
          <a:prstGeom prst="rect">
            <a:avLst/>
          </a:prstGeom>
          <a:noFill/>
          <a:ln w="2844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 fontScale="65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71717"/>
                </a:solidFill>
                <a:latin typeface="Calibri Light"/>
                <a:ea typeface="DejaVu Sans"/>
              </a:rPr>
              <a:t>It’s a sequence of transactions that updates each service and publishes a message or event to trigger the next transaction step.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02" name="CustomShape 4"/>
          <p:cNvSpPr/>
          <p:nvPr/>
        </p:nvSpPr>
        <p:spPr>
          <a:xfrm>
            <a:off x="85680" y="5010120"/>
            <a:ext cx="5257080" cy="178992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86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71717"/>
                </a:solidFill>
                <a:latin typeface="Calibri Light"/>
                <a:ea typeface="DejaVu Sans"/>
              </a:rPr>
              <a:t>If a step fails, the saga executes compensating transactions that counteract the preceding transactions.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357" dur="indefinite" restart="never" nodeType="tmRoot">
          <p:childTnLst>
            <p:seq>
              <p:cTn id="1358" dur="indefinite" nodeType="mainSeq">
                <p:childTnLst>
                  <p:par>
                    <p:cTn id="1359" fill="hold">
                      <p:stCondLst>
                        <p:cond delay="indefinite"/>
                      </p:stCondLst>
                      <p:childTnLst>
                        <p:par>
                          <p:cTn id="1360" fill="hold">
                            <p:stCondLst>
                              <p:cond delay="0"/>
                            </p:stCondLst>
                            <p:childTnLst>
                              <p:par>
                                <p:cTn id="136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3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64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5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8" dur="1000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69" dur="1000" fill="hold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0" dur="1000" fill="hold"/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1" fill="hold">
                      <p:stCondLst>
                        <p:cond delay="indefinite"/>
                      </p:stCondLst>
                      <p:childTnLst>
                        <p:par>
                          <p:cTn id="1372" fill="hold">
                            <p:stCondLst>
                              <p:cond delay="0"/>
                            </p:stCondLst>
                            <p:childTnLst>
                              <p:par>
                                <p:cTn id="137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5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76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7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8" fill="hold">
                      <p:stCondLst>
                        <p:cond delay="indefinite"/>
                      </p:stCondLst>
                      <p:childTnLst>
                        <p:par>
                          <p:cTn id="1379" fill="hold">
                            <p:stCondLst>
                              <p:cond delay="0"/>
                            </p:stCondLst>
                            <p:childTnLst>
                              <p:par>
                                <p:cTn id="138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2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83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4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13"/>
          <p:cNvGraphicFramePr/>
          <p:nvPr>
            <p:extLst>
              <p:ext uri="{D42A27DB-BD31-4B8C-83A1-F6EECF244321}">
                <p14:modId xmlns:p14="http://schemas.microsoft.com/office/powerpoint/2010/main" val="1325710807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Diagram105"/>
          <p:cNvGraphicFramePr/>
          <p:nvPr>
            <p:extLst>
              <p:ext uri="{D42A27DB-BD31-4B8C-83A1-F6EECF244321}">
                <p14:modId xmlns:p14="http://schemas.microsoft.com/office/powerpoint/2010/main" val="2030189433"/>
              </p:ext>
            </p:extLst>
          </p:nvPr>
        </p:nvGraphicFramePr>
        <p:xfrm>
          <a:off x="861840" y="-42840"/>
          <a:ext cx="10467360" cy="133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03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pic>
        <p:nvPicPr>
          <p:cNvPr id="704" name="Picture 9" descr=""/>
          <p:cNvPicPr/>
          <p:nvPr/>
        </p:nvPicPr>
        <p:blipFill>
          <a:blip r:embed="rId6"/>
          <a:stretch/>
        </p:blipFill>
        <p:spPr>
          <a:xfrm>
            <a:off x="1305000" y="3309840"/>
            <a:ext cx="9790920" cy="3171240"/>
          </a:xfrm>
          <a:prstGeom prst="rect">
            <a:avLst/>
          </a:prstGeom>
          <a:ln>
            <a:noFill/>
          </a:ln>
        </p:spPr>
      </p:pic>
      <p:sp>
        <p:nvSpPr>
          <p:cNvPr id="705" name="CustomShape 2"/>
          <p:cNvSpPr/>
          <p:nvPr/>
        </p:nvSpPr>
        <p:spPr>
          <a:xfrm>
            <a:off x="1647720" y="1687680"/>
            <a:ext cx="9238680" cy="14612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Sequence of local transactions</a:t>
            </a:r>
            <a:endParaRPr b="0" lang="en-IN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Each local transaction updates the database and published the event for next service</a:t>
            </a:r>
            <a:endParaRPr b="0" lang="en-IN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If any of the local transaction fails then saga publishes COMPENSATING transactions to all the services which have performed commit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Diagram106"/>
          <p:cNvGraphicFramePr/>
          <p:nvPr>
            <p:extLst>
              <p:ext uri="{D42A27DB-BD31-4B8C-83A1-F6EECF244321}">
                <p14:modId xmlns:p14="http://schemas.microsoft.com/office/powerpoint/2010/main" val="116511567"/>
              </p:ext>
            </p:extLst>
          </p:nvPr>
        </p:nvGraphicFramePr>
        <p:xfrm>
          <a:off x="861840" y="-42840"/>
          <a:ext cx="10467360" cy="133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06" name="CustomShape 1"/>
          <p:cNvSpPr/>
          <p:nvPr/>
        </p:nvSpPr>
        <p:spPr>
          <a:xfrm>
            <a:off x="390600" y="1665720"/>
            <a:ext cx="9628920" cy="63864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Compensable transactions</a:t>
            </a:r>
            <a:r>
              <a:rPr b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 </a:t>
            </a:r>
            <a:r>
              <a:rPr b="0" lang="en-US" sz="1800" spc="-1" strike="noStrike">
                <a:solidFill>
                  <a:srgbClr val="171717"/>
                </a:solidFill>
                <a:latin typeface="Segoe UI"/>
                <a:ea typeface="DejaVu Sans"/>
              </a:rPr>
              <a:t>are transactions that can potentially be reversed by processing another transaction with the opposite effect.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2057400" y="2435040"/>
            <a:ext cx="9628920" cy="11872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71717"/>
                </a:solidFill>
                <a:latin typeface="Segoe UI"/>
                <a:ea typeface="DejaVu Sans"/>
              </a:rPr>
              <a:t>A </a:t>
            </a:r>
            <a:r>
              <a:rPr b="1" i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pivot transaction</a:t>
            </a:r>
            <a:r>
              <a:rPr b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 </a:t>
            </a:r>
            <a:r>
              <a:rPr b="0" lang="en-US" sz="1800" spc="-1" strike="noStrike">
                <a:solidFill>
                  <a:srgbClr val="171717"/>
                </a:solidFill>
                <a:latin typeface="Segoe UI"/>
                <a:ea typeface="DejaVu Sans"/>
              </a:rPr>
              <a:t>is the go/no-go point in a saga. If the pivot transaction commits, the saga runs until completion. A pivot transaction can be a transaction that is neither compensable nor retryable, or it can be the last compensable transaction or the first retryable transaction in the saga.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08" name="CustomShape 3"/>
          <p:cNvSpPr/>
          <p:nvPr/>
        </p:nvSpPr>
        <p:spPr>
          <a:xfrm>
            <a:off x="390600" y="3911400"/>
            <a:ext cx="9628920" cy="63864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Retryable transactions</a:t>
            </a:r>
            <a:r>
              <a:rPr b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 </a:t>
            </a:r>
            <a:r>
              <a:rPr b="0" lang="en-US" sz="1800" spc="-1" strike="noStrike">
                <a:solidFill>
                  <a:srgbClr val="171717"/>
                </a:solidFill>
                <a:latin typeface="Segoe UI"/>
                <a:ea typeface="DejaVu Sans"/>
              </a:rPr>
              <a:t>are transactions that follow the pivot transaction and are guaranteed to succeed.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Diagram107"/>
          <p:cNvGraphicFramePr/>
          <p:nvPr>
            <p:extLst>
              <p:ext uri="{D42A27DB-BD31-4B8C-83A1-F6EECF244321}">
                <p14:modId xmlns:p14="http://schemas.microsoft.com/office/powerpoint/2010/main" val="2557812692"/>
              </p:ext>
            </p:extLst>
          </p:nvPr>
        </p:nvGraphicFramePr>
        <p:xfrm>
          <a:off x="861840" y="-42840"/>
          <a:ext cx="10467360" cy="133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08" name="Diagram108"/>
          <p:cNvGraphicFramePr/>
          <p:nvPr>
            <p:extLst>
              <p:ext uri="{D42A27DB-BD31-4B8C-83A1-F6EECF244321}">
                <p14:modId xmlns:p14="http://schemas.microsoft.com/office/powerpoint/2010/main" val="1928239956"/>
              </p:ext>
            </p:extLst>
          </p:nvPr>
        </p:nvGraphicFramePr>
        <p:xfrm>
          <a:off x="390600" y="1665720"/>
          <a:ext cx="11305440" cy="412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Diagram109"/>
          <p:cNvGraphicFramePr/>
          <p:nvPr>
            <p:extLst>
              <p:ext uri="{D42A27DB-BD31-4B8C-83A1-F6EECF244321}">
                <p14:modId xmlns:p14="http://schemas.microsoft.com/office/powerpoint/2010/main" val="639106667"/>
              </p:ext>
            </p:extLst>
          </p:nvPr>
        </p:nvGraphicFramePr>
        <p:xfrm>
          <a:off x="861840" y="-42840"/>
          <a:ext cx="10467360" cy="133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09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sp>
        <p:nvSpPr>
          <p:cNvPr id="710" name="CustomShape 2"/>
          <p:cNvSpPr/>
          <p:nvPr/>
        </p:nvSpPr>
        <p:spPr>
          <a:xfrm>
            <a:off x="390600" y="1665720"/>
            <a:ext cx="5066640" cy="173592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Benefits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good for simple workflows which have few services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No additional service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No single point of failure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711" name="CustomShape 3"/>
          <p:cNvSpPr/>
          <p:nvPr/>
        </p:nvSpPr>
        <p:spPr>
          <a:xfrm>
            <a:off x="390600" y="3911400"/>
            <a:ext cx="5066640" cy="14616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Drawbacks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Can be confusing when adding new steps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Cyclic dependency risk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Integration testing is difficult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12" name="Picture 7" descr=""/>
          <p:cNvPicPr/>
          <p:nvPr/>
        </p:nvPicPr>
        <p:blipFill>
          <a:blip r:embed="rId6"/>
          <a:stretch/>
        </p:blipFill>
        <p:spPr>
          <a:xfrm>
            <a:off x="5644440" y="1762200"/>
            <a:ext cx="5961240" cy="3899880"/>
          </a:xfrm>
          <a:prstGeom prst="rect">
            <a:avLst/>
          </a:prstGeom>
          <a:ln cap="sq" w="28440">
            <a:solidFill>
              <a:schemeClr val="accent6">
                <a:lumMod val="60000"/>
                <a:lumOff val="40000"/>
              </a:schemeClr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ransition spd="slow">
    <p:wipe dir="l"/>
  </p:transition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Diagram110"/>
          <p:cNvGraphicFramePr/>
          <p:nvPr>
            <p:extLst>
              <p:ext uri="{D42A27DB-BD31-4B8C-83A1-F6EECF244321}">
                <p14:modId xmlns:p14="http://schemas.microsoft.com/office/powerpoint/2010/main" val="3303008976"/>
              </p:ext>
            </p:extLst>
          </p:nvPr>
        </p:nvGraphicFramePr>
        <p:xfrm>
          <a:off x="861840" y="-42840"/>
          <a:ext cx="10467360" cy="133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13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sp>
        <p:nvSpPr>
          <p:cNvPr id="714" name="CustomShape 2"/>
          <p:cNvSpPr/>
          <p:nvPr/>
        </p:nvSpPr>
        <p:spPr>
          <a:xfrm>
            <a:off x="390600" y="1665720"/>
            <a:ext cx="5066640" cy="36558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Benefits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good for complex workflows which have many services and new service can be added at any time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Suitable when there is control over all participants and control over the flow of activities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No Cyclic dependency risk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Clear separation of concern, separate from business logic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715" name="CustomShape 3"/>
          <p:cNvSpPr/>
          <p:nvPr/>
        </p:nvSpPr>
        <p:spPr>
          <a:xfrm>
            <a:off x="390600" y="5061600"/>
            <a:ext cx="5066640" cy="9129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Drawbacks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Additional design complexity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000000"/>
                </a:solidFill>
                <a:latin typeface="Segoe UI"/>
                <a:ea typeface="DejaVu Sans"/>
              </a:rPr>
              <a:t>Additional point of failure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16" name="Picture 4" descr=""/>
          <p:cNvPicPr/>
          <p:nvPr/>
        </p:nvPicPr>
        <p:blipFill>
          <a:blip r:embed="rId6"/>
          <a:stretch/>
        </p:blipFill>
        <p:spPr>
          <a:xfrm>
            <a:off x="6000840" y="1665720"/>
            <a:ext cx="5608080" cy="3819960"/>
          </a:xfrm>
          <a:prstGeom prst="rect">
            <a:avLst/>
          </a:prstGeom>
          <a:ln cap="sq" w="28440">
            <a:solidFill>
              <a:schemeClr val="accent6">
                <a:lumMod val="60000"/>
                <a:lumOff val="40000"/>
              </a:schemeClr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ransition spd="slow">
    <p:wipe dir="l"/>
  </p:transition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9870840" y="121896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History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18" name="CustomShape 2"/>
          <p:cNvSpPr/>
          <p:nvPr/>
        </p:nvSpPr>
        <p:spPr>
          <a:xfrm>
            <a:off x="11358360" y="102348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19" name="CustomShape 3"/>
          <p:cNvSpPr/>
          <p:nvPr/>
        </p:nvSpPr>
        <p:spPr>
          <a:xfrm>
            <a:off x="9898920" y="293724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Mailing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20" name="CustomShape 4"/>
          <p:cNvSpPr/>
          <p:nvPr/>
        </p:nvSpPr>
        <p:spPr>
          <a:xfrm>
            <a:off x="11386440" y="274140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21" name="CustomShape 5"/>
          <p:cNvSpPr/>
          <p:nvPr/>
        </p:nvSpPr>
        <p:spPr>
          <a:xfrm>
            <a:off x="9884880" y="470052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Analytics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22" name="CustomShape 6"/>
          <p:cNvSpPr/>
          <p:nvPr/>
        </p:nvSpPr>
        <p:spPr>
          <a:xfrm>
            <a:off x="11372400" y="450468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23" name="CustomShape 7"/>
          <p:cNvSpPr/>
          <p:nvPr/>
        </p:nvSpPr>
        <p:spPr>
          <a:xfrm>
            <a:off x="95400" y="183960"/>
            <a:ext cx="2047320" cy="624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ORDER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24" name="CustomShape 8"/>
          <p:cNvSpPr/>
          <p:nvPr/>
        </p:nvSpPr>
        <p:spPr>
          <a:xfrm>
            <a:off x="1571760" y="1230480"/>
            <a:ext cx="882720" cy="4178880"/>
          </a:xfrm>
          <a:prstGeom prst="flowChartInternalStorage">
            <a:avLst/>
          </a:prstGeom>
          <a:solidFill>
            <a:schemeClr val="tx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G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25" name="CustomShape 9"/>
          <p:cNvSpPr/>
          <p:nvPr/>
        </p:nvSpPr>
        <p:spPr>
          <a:xfrm>
            <a:off x="5143680" y="666720"/>
            <a:ext cx="1904400" cy="53143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b0f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SAGA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EXECUTION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COORDINATOR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(SEC)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726" name="CustomShape 10"/>
          <p:cNvSpPr/>
          <p:nvPr/>
        </p:nvSpPr>
        <p:spPr>
          <a:xfrm>
            <a:off x="2454840" y="1427040"/>
            <a:ext cx="269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27" name="CustomShape 11"/>
          <p:cNvSpPr/>
          <p:nvPr/>
        </p:nvSpPr>
        <p:spPr>
          <a:xfrm>
            <a:off x="7083000" y="1427040"/>
            <a:ext cx="276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28" name="CustomShape 12"/>
          <p:cNvSpPr/>
          <p:nvPr/>
        </p:nvSpPr>
        <p:spPr>
          <a:xfrm>
            <a:off x="7083000" y="3122640"/>
            <a:ext cx="278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c00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29" name="CustomShape 13"/>
          <p:cNvSpPr/>
          <p:nvPr/>
        </p:nvSpPr>
        <p:spPr>
          <a:xfrm>
            <a:off x="7088040" y="4927680"/>
            <a:ext cx="276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30" name="CustomShape 14"/>
          <p:cNvSpPr/>
          <p:nvPr/>
        </p:nvSpPr>
        <p:spPr>
          <a:xfrm flipH="1">
            <a:off x="7047720" y="1762200"/>
            <a:ext cx="27806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31" name="CustomShape 15"/>
          <p:cNvSpPr/>
          <p:nvPr/>
        </p:nvSpPr>
        <p:spPr>
          <a:xfrm flipH="1">
            <a:off x="7058160" y="3411720"/>
            <a:ext cx="27806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c00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32" name="CustomShape 16"/>
          <p:cNvSpPr/>
          <p:nvPr/>
        </p:nvSpPr>
        <p:spPr>
          <a:xfrm flipH="1">
            <a:off x="7047720" y="5165640"/>
            <a:ext cx="27806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33" name="CustomShape 17"/>
          <p:cNvSpPr/>
          <p:nvPr/>
        </p:nvSpPr>
        <p:spPr>
          <a:xfrm>
            <a:off x="2475360" y="1843560"/>
            <a:ext cx="276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34" name="CustomShape 18"/>
          <p:cNvSpPr/>
          <p:nvPr/>
        </p:nvSpPr>
        <p:spPr>
          <a:xfrm flipH="1">
            <a:off x="2440080" y="2178720"/>
            <a:ext cx="27806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35" name="CustomShape 19"/>
          <p:cNvSpPr/>
          <p:nvPr/>
        </p:nvSpPr>
        <p:spPr>
          <a:xfrm>
            <a:off x="2465280" y="3201840"/>
            <a:ext cx="278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c00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36" name="CustomShape 20"/>
          <p:cNvSpPr/>
          <p:nvPr/>
        </p:nvSpPr>
        <p:spPr>
          <a:xfrm flipH="1">
            <a:off x="2440080" y="3490920"/>
            <a:ext cx="27806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c00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37" name="CustomShape 21"/>
          <p:cNvSpPr/>
          <p:nvPr/>
        </p:nvSpPr>
        <p:spPr>
          <a:xfrm>
            <a:off x="2418840" y="4731120"/>
            <a:ext cx="276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38" name="CustomShape 22"/>
          <p:cNvSpPr/>
          <p:nvPr/>
        </p:nvSpPr>
        <p:spPr>
          <a:xfrm flipH="1">
            <a:off x="2378520" y="4969080"/>
            <a:ext cx="27806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39" name="CustomShape 23"/>
          <p:cNvSpPr/>
          <p:nvPr/>
        </p:nvSpPr>
        <p:spPr>
          <a:xfrm flipH="1">
            <a:off x="2474640" y="5343480"/>
            <a:ext cx="2667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40" name="CustomShape 24"/>
          <p:cNvSpPr/>
          <p:nvPr/>
        </p:nvSpPr>
        <p:spPr>
          <a:xfrm>
            <a:off x="3033720" y="1854000"/>
            <a:ext cx="1218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Request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1" name="CustomShape 25"/>
          <p:cNvSpPr/>
          <p:nvPr/>
        </p:nvSpPr>
        <p:spPr>
          <a:xfrm>
            <a:off x="7841520" y="1432440"/>
            <a:ext cx="1218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Request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2" name="CustomShape 26"/>
          <p:cNvSpPr/>
          <p:nvPr/>
        </p:nvSpPr>
        <p:spPr>
          <a:xfrm>
            <a:off x="7829640" y="3059640"/>
            <a:ext cx="1218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Request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3" name="CustomShape 27"/>
          <p:cNvSpPr/>
          <p:nvPr/>
        </p:nvSpPr>
        <p:spPr>
          <a:xfrm>
            <a:off x="3199680" y="3148200"/>
            <a:ext cx="1218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Request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4" name="CustomShape 28"/>
          <p:cNvSpPr/>
          <p:nvPr/>
        </p:nvSpPr>
        <p:spPr>
          <a:xfrm>
            <a:off x="7828560" y="4876560"/>
            <a:ext cx="1218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Request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5" name="CustomShape 29"/>
          <p:cNvSpPr/>
          <p:nvPr/>
        </p:nvSpPr>
        <p:spPr>
          <a:xfrm>
            <a:off x="3132360" y="4647240"/>
            <a:ext cx="1218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Request 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6" name="CustomShape 30"/>
          <p:cNvSpPr/>
          <p:nvPr/>
        </p:nvSpPr>
        <p:spPr>
          <a:xfrm>
            <a:off x="3128040" y="5371200"/>
            <a:ext cx="1218600" cy="638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End Saga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7" name="CustomShape 31"/>
          <p:cNvSpPr/>
          <p:nvPr/>
        </p:nvSpPr>
        <p:spPr>
          <a:xfrm>
            <a:off x="2909880" y="999720"/>
            <a:ext cx="1218600" cy="638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Start Saga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48" name="CustomShape 32"/>
          <p:cNvSpPr/>
          <p:nvPr/>
        </p:nvSpPr>
        <p:spPr>
          <a:xfrm>
            <a:off x="743040" y="809640"/>
            <a:ext cx="828000" cy="84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1385" dur="indefinite" restart="never" nodeType="tmRoot">
          <p:childTnLst>
            <p:seq>
              <p:cTn id="1386" dur="indefinite" nodeType="mainSeq">
                <p:childTnLst>
                  <p:par>
                    <p:cTn id="1387" fill="hold">
                      <p:stCondLst>
                        <p:cond delay="indefinite"/>
                      </p:stCondLst>
                      <p:childTnLst>
                        <p:par>
                          <p:cTn id="1388" fill="hold">
                            <p:stCondLst>
                              <p:cond delay="0"/>
                            </p:stCondLst>
                            <p:childTnLst>
                              <p:par>
                                <p:cTn id="138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1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92" dur="1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3" dur="10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6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97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8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9" fill="hold">
                      <p:stCondLst>
                        <p:cond delay="indefinite"/>
                      </p:stCondLst>
                      <p:childTnLst>
                        <p:par>
                          <p:cTn id="1400" fill="hold">
                            <p:stCondLst>
                              <p:cond delay="0"/>
                            </p:stCondLst>
                            <p:childTnLst>
                              <p:par>
                                <p:cTn id="140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3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04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05" dur="10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8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09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0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3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14" dur="1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5" dur="1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6" fill="hold">
                      <p:stCondLst>
                        <p:cond delay="indefinite"/>
                      </p:stCondLst>
                      <p:childTnLst>
                        <p:par>
                          <p:cTn id="1417" fill="hold">
                            <p:stCondLst>
                              <p:cond delay="0"/>
                            </p:stCondLst>
                            <p:childTnLst>
                              <p:par>
                                <p:cTn id="141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0"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21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2" dur="10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5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26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7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0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31" dur="1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2" dur="10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3" fill="hold">
                      <p:stCondLst>
                        <p:cond delay="indefinite"/>
                      </p:stCondLst>
                      <p:childTnLst>
                        <p:par>
                          <p:cTn id="1434" fill="hold">
                            <p:stCondLst>
                              <p:cond delay="0"/>
                            </p:stCondLst>
                            <p:childTnLst>
                              <p:par>
                                <p:cTn id="143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37"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38" dur="1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9" dur="1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2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43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4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7"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48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9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2"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53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4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7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58" dur="1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9" dur="10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2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63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64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5" fill="hold">
                      <p:stCondLst>
                        <p:cond delay="indefinite"/>
                      </p:stCondLst>
                      <p:childTnLst>
                        <p:par>
                          <p:cTn id="1466" fill="hold">
                            <p:stCondLst>
                              <p:cond delay="0"/>
                            </p:stCondLst>
                            <p:childTnLst>
                              <p:par>
                                <p:cTn id="146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9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70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1" dur="10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4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75" dur="1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6" dur="1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9"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80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1" dur="10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4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85" dur="1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6" dur="1000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9"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90" dur="1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91" dur="1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4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95" dur="1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96" dur="1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7" fill="hold">
                      <p:stCondLst>
                        <p:cond delay="indefinite"/>
                      </p:stCondLst>
                      <p:childTnLst>
                        <p:par>
                          <p:cTn id="1498" fill="hold">
                            <p:stCondLst>
                              <p:cond delay="0"/>
                            </p:stCondLst>
                            <p:childTnLst>
                              <p:par>
                                <p:cTn id="149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1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02"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3"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6"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07" dur="10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8" dur="10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2"/>
          <p:cNvSpPr/>
          <p:nvPr/>
        </p:nvSpPr>
        <p:spPr>
          <a:xfrm>
            <a:off x="9870840" y="121896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History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51" name="CustomShape 3"/>
          <p:cNvSpPr/>
          <p:nvPr/>
        </p:nvSpPr>
        <p:spPr>
          <a:xfrm>
            <a:off x="11358360" y="102348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52" name="CustomShape 4"/>
          <p:cNvSpPr/>
          <p:nvPr/>
        </p:nvSpPr>
        <p:spPr>
          <a:xfrm>
            <a:off x="9898920" y="293724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Mailing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53" name="CustomShape 5"/>
          <p:cNvSpPr/>
          <p:nvPr/>
        </p:nvSpPr>
        <p:spPr>
          <a:xfrm>
            <a:off x="11386440" y="274140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54" name="CustomShape 6"/>
          <p:cNvSpPr/>
          <p:nvPr/>
        </p:nvSpPr>
        <p:spPr>
          <a:xfrm>
            <a:off x="9884880" y="470052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Analytics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55" name="CustomShape 7"/>
          <p:cNvSpPr/>
          <p:nvPr/>
        </p:nvSpPr>
        <p:spPr>
          <a:xfrm>
            <a:off x="11372400" y="450468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56" name="CustomShape 8"/>
          <p:cNvSpPr/>
          <p:nvPr/>
        </p:nvSpPr>
        <p:spPr>
          <a:xfrm>
            <a:off x="95400" y="183960"/>
            <a:ext cx="2047320" cy="624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ORDER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57" name="CustomShape 9"/>
          <p:cNvSpPr/>
          <p:nvPr/>
        </p:nvSpPr>
        <p:spPr>
          <a:xfrm>
            <a:off x="1571760" y="1230480"/>
            <a:ext cx="882720" cy="4178880"/>
          </a:xfrm>
          <a:prstGeom prst="flowChartInternalStorage">
            <a:avLst/>
          </a:prstGeom>
          <a:solidFill>
            <a:schemeClr val="tx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G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G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58" name="CustomShape 10"/>
          <p:cNvSpPr/>
          <p:nvPr/>
        </p:nvSpPr>
        <p:spPr>
          <a:xfrm>
            <a:off x="5143680" y="666720"/>
            <a:ext cx="1904400" cy="53143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00b0f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SAGA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EXECUTION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COORDINATOR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(SEC)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759" name="CustomShape 11"/>
          <p:cNvSpPr/>
          <p:nvPr/>
        </p:nvSpPr>
        <p:spPr>
          <a:xfrm>
            <a:off x="2454840" y="1427040"/>
            <a:ext cx="2697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60" name="CustomShape 12"/>
          <p:cNvSpPr/>
          <p:nvPr/>
        </p:nvSpPr>
        <p:spPr>
          <a:xfrm>
            <a:off x="7083000" y="1427040"/>
            <a:ext cx="276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61" name="CustomShape 13"/>
          <p:cNvSpPr/>
          <p:nvPr/>
        </p:nvSpPr>
        <p:spPr>
          <a:xfrm>
            <a:off x="7083000" y="3122640"/>
            <a:ext cx="278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c00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62" name="CustomShape 14"/>
          <p:cNvSpPr/>
          <p:nvPr/>
        </p:nvSpPr>
        <p:spPr>
          <a:xfrm>
            <a:off x="7120080" y="3873600"/>
            <a:ext cx="2928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63" name="CustomShape 15"/>
          <p:cNvSpPr/>
          <p:nvPr/>
        </p:nvSpPr>
        <p:spPr>
          <a:xfrm flipH="1">
            <a:off x="7047720" y="1762200"/>
            <a:ext cx="27806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64" name="CustomShape 16"/>
          <p:cNvSpPr/>
          <p:nvPr/>
        </p:nvSpPr>
        <p:spPr>
          <a:xfrm flipH="1">
            <a:off x="7058160" y="3411720"/>
            <a:ext cx="27806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65" name="CustomShape 17"/>
          <p:cNvSpPr/>
          <p:nvPr/>
        </p:nvSpPr>
        <p:spPr>
          <a:xfrm flipH="1">
            <a:off x="7058160" y="4281120"/>
            <a:ext cx="2989440" cy="1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66" name="CustomShape 18"/>
          <p:cNvSpPr/>
          <p:nvPr/>
        </p:nvSpPr>
        <p:spPr>
          <a:xfrm>
            <a:off x="2475360" y="1843560"/>
            <a:ext cx="276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67" name="CustomShape 19"/>
          <p:cNvSpPr/>
          <p:nvPr/>
        </p:nvSpPr>
        <p:spPr>
          <a:xfrm flipH="1">
            <a:off x="2440080" y="2178720"/>
            <a:ext cx="27806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68" name="CustomShape 20"/>
          <p:cNvSpPr/>
          <p:nvPr/>
        </p:nvSpPr>
        <p:spPr>
          <a:xfrm>
            <a:off x="2465280" y="3201840"/>
            <a:ext cx="278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c00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69" name="CustomShape 21"/>
          <p:cNvSpPr/>
          <p:nvPr/>
        </p:nvSpPr>
        <p:spPr>
          <a:xfrm flipH="1">
            <a:off x="2440080" y="3490920"/>
            <a:ext cx="27806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70" name="CustomShape 22"/>
          <p:cNvSpPr/>
          <p:nvPr/>
        </p:nvSpPr>
        <p:spPr>
          <a:xfrm>
            <a:off x="2368440" y="3911760"/>
            <a:ext cx="276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71" name="CustomShape 23"/>
          <p:cNvSpPr/>
          <p:nvPr/>
        </p:nvSpPr>
        <p:spPr>
          <a:xfrm flipH="1">
            <a:off x="2328120" y="4241520"/>
            <a:ext cx="278064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72" name="CustomShape 24"/>
          <p:cNvSpPr/>
          <p:nvPr/>
        </p:nvSpPr>
        <p:spPr>
          <a:xfrm flipH="1">
            <a:off x="2474640" y="5343480"/>
            <a:ext cx="2667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773" name="CustomShape 25"/>
          <p:cNvSpPr/>
          <p:nvPr/>
        </p:nvSpPr>
        <p:spPr>
          <a:xfrm>
            <a:off x="3033720" y="1854000"/>
            <a:ext cx="1218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Request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4" name="CustomShape 26"/>
          <p:cNvSpPr/>
          <p:nvPr/>
        </p:nvSpPr>
        <p:spPr>
          <a:xfrm>
            <a:off x="7841520" y="1432440"/>
            <a:ext cx="1218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Request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5" name="CustomShape 27"/>
          <p:cNvSpPr/>
          <p:nvPr/>
        </p:nvSpPr>
        <p:spPr>
          <a:xfrm>
            <a:off x="7829640" y="3059640"/>
            <a:ext cx="18864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Request 2 failed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6" name="CustomShape 28"/>
          <p:cNvSpPr/>
          <p:nvPr/>
        </p:nvSpPr>
        <p:spPr>
          <a:xfrm>
            <a:off x="2819520" y="3148200"/>
            <a:ext cx="2052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Request 2 - falied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7" name="CustomShape 29"/>
          <p:cNvSpPr/>
          <p:nvPr/>
        </p:nvSpPr>
        <p:spPr>
          <a:xfrm>
            <a:off x="7601400" y="3911760"/>
            <a:ext cx="2220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Compensation Req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8" name="CustomShape 30"/>
          <p:cNvSpPr/>
          <p:nvPr/>
        </p:nvSpPr>
        <p:spPr>
          <a:xfrm>
            <a:off x="2566440" y="3889800"/>
            <a:ext cx="2305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Compensation Req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9" name="CustomShape 31"/>
          <p:cNvSpPr/>
          <p:nvPr/>
        </p:nvSpPr>
        <p:spPr>
          <a:xfrm>
            <a:off x="3128040" y="5371200"/>
            <a:ext cx="1218600" cy="638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End Saga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0" name="CustomShape 32"/>
          <p:cNvSpPr/>
          <p:nvPr/>
        </p:nvSpPr>
        <p:spPr>
          <a:xfrm>
            <a:off x="2909880" y="999720"/>
            <a:ext cx="1218600" cy="638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Start Saga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1" name="CustomShape 33"/>
          <p:cNvSpPr/>
          <p:nvPr/>
        </p:nvSpPr>
        <p:spPr>
          <a:xfrm>
            <a:off x="10049040" y="377352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History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2" name="CustomShape 34"/>
          <p:cNvSpPr/>
          <p:nvPr/>
        </p:nvSpPr>
        <p:spPr>
          <a:xfrm>
            <a:off x="11536560" y="357804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783" name="CustomShape 35"/>
          <p:cNvSpPr/>
          <p:nvPr/>
        </p:nvSpPr>
        <p:spPr>
          <a:xfrm>
            <a:off x="743040" y="809640"/>
            <a:ext cx="828000" cy="84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1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1509" dur="indefinite" restart="never" nodeType="tmRoot">
          <p:childTnLst>
            <p:seq>
              <p:cTn id="1510" dur="indefinite" nodeType="mainSeq">
                <p:childTnLst>
                  <p:par>
                    <p:cTn id="1511" fill="hold">
                      <p:stCondLst>
                        <p:cond delay="indefinite"/>
                      </p:stCondLst>
                      <p:childTnLst>
                        <p:par>
                          <p:cTn id="1512" fill="hold">
                            <p:stCondLst>
                              <p:cond delay="0"/>
                            </p:stCondLst>
                            <p:childTnLst>
                              <p:par>
                                <p:cTn id="151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5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16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7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0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21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2" dur="10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5"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26" dur="10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27" dur="10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0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31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2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5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36" dur="1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7" dur="1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0"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41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2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3" fill="hold">
                      <p:stCondLst>
                        <p:cond delay="indefinite"/>
                      </p:stCondLst>
                      <p:childTnLst>
                        <p:par>
                          <p:cTn id="1544" fill="hold">
                            <p:stCondLst>
                              <p:cond delay="0"/>
                            </p:stCondLst>
                            <p:childTnLst>
                              <p:par>
                                <p:cTn id="154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7"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48" dur="1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49" dur="10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2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53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4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7"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58" dur="10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9" dur="10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2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63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4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7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68" dur="1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9" dur="10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2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73" dur="1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74" dur="1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7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78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79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2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83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4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5" fill="hold">
                      <p:stCondLst>
                        <p:cond delay="indefinite"/>
                      </p:stCondLst>
                      <p:childTnLst>
                        <p:par>
                          <p:cTn id="1586" fill="hold">
                            <p:stCondLst>
                              <p:cond delay="0"/>
                            </p:stCondLst>
                            <p:childTnLst>
                              <p:par>
                                <p:cTn id="158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9"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90" dur="1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1" dur="10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94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95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6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Diagram111"/>
          <p:cNvGraphicFramePr/>
          <p:nvPr>
            <p:extLst>
              <p:ext uri="{D42A27DB-BD31-4B8C-83A1-F6EECF244321}">
                <p14:modId xmlns:p14="http://schemas.microsoft.com/office/powerpoint/2010/main" val="1676947882"/>
              </p:ext>
            </p:extLst>
          </p:nvPr>
        </p:nvGraphicFramePr>
        <p:xfrm>
          <a:off x="861840" y="-42840"/>
          <a:ext cx="10467360" cy="133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84" name="CustomShape 1"/>
          <p:cNvSpPr/>
          <p:nvPr/>
        </p:nvSpPr>
        <p:spPr>
          <a:xfrm>
            <a:off x="390600" y="1665720"/>
            <a:ext cx="9628920" cy="91296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When you need to</a:t>
            </a:r>
            <a:endParaRPr b="0" lang="en-IN" sz="1800" spc="-1" strike="noStrike">
              <a:latin typeface="Arial"/>
            </a:endParaRPr>
          </a:p>
          <a:p>
            <a:pPr lvl="1" marL="457200" indent="-215640">
              <a:lnSpc>
                <a:spcPct val="100000"/>
              </a:lnSpc>
              <a:buClr>
                <a:srgbClr val="17171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71717"/>
                </a:solidFill>
                <a:latin typeface="Segoe UI"/>
                <a:ea typeface="DejaVu Sans"/>
              </a:rPr>
              <a:t>Ensure data consistency in a distributed system without tight coupling.</a:t>
            </a:r>
            <a:endParaRPr b="0" lang="en-IN" sz="1800" spc="-1" strike="noStrike">
              <a:latin typeface="Arial"/>
            </a:endParaRPr>
          </a:p>
          <a:p>
            <a:pPr lvl="1" marL="457200" indent="-215640">
              <a:lnSpc>
                <a:spcPct val="100000"/>
              </a:lnSpc>
              <a:buClr>
                <a:srgbClr val="17171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71717"/>
                </a:solidFill>
                <a:latin typeface="Segoe UI"/>
                <a:ea typeface="DejaVu Sans"/>
              </a:rPr>
              <a:t>Rollback if one of the operations in the sequence fails.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5" name="CustomShape 2"/>
          <p:cNvSpPr/>
          <p:nvPr/>
        </p:nvSpPr>
        <p:spPr>
          <a:xfrm>
            <a:off x="1281240" y="2791440"/>
            <a:ext cx="9628920" cy="14616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i="1" lang="en-US" sz="1800" spc="-1" strike="noStrike">
                <a:solidFill>
                  <a:srgbClr val="ff0000"/>
                </a:solidFill>
                <a:latin typeface="Segoe UI"/>
                <a:ea typeface="DejaVu Sans"/>
              </a:rPr>
              <a:t>Less suitable for 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17171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71717"/>
                </a:solidFill>
                <a:latin typeface="Segoe UI"/>
                <a:ea typeface="DejaVu Sans"/>
              </a:rPr>
              <a:t>Tightly coupled transaction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17171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71717"/>
                </a:solidFill>
                <a:latin typeface="Segoe UI"/>
                <a:ea typeface="DejaVu Sans"/>
              </a:rPr>
              <a:t>Compensating transactions that occur in earlier participants.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171717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171717"/>
                </a:solidFill>
                <a:latin typeface="Segoe UI"/>
                <a:ea typeface="DejaVu Sans"/>
              </a:rPr>
              <a:t>Cyclic dependencies.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786" name="CustomShape 3"/>
          <p:cNvSpPr/>
          <p:nvPr/>
        </p:nvSpPr>
        <p:spPr>
          <a:xfrm>
            <a:off x="1362240" y="5784120"/>
            <a:ext cx="8409960" cy="36432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6"/>
              </a:rPr>
              <a:t>https://docs.microsoft.com/en-us/azure/architecture/reference-architectures/saga/saga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597" dur="indefinite" restart="never" nodeType="tmRoot">
          <p:childTnLst>
            <p:seq>
              <p:cTn id="1598" dur="indefinite" nodeType="mainSeq">
                <p:childTnLst>
                  <p:par>
                    <p:cTn id="1599" fill="hold">
                      <p:stCondLst>
                        <p:cond delay="indefinite"/>
                      </p:stCondLst>
                      <p:childTnLst>
                        <p:par>
                          <p:cTn id="1600" fill="hold">
                            <p:stCondLst>
                              <p:cond delay="0"/>
                            </p:stCondLst>
                            <p:childTnLst>
                              <p:par>
                                <p:cTn id="160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3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04" dur="1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5" dur="10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6" fill="hold">
                      <p:stCondLst>
                        <p:cond delay="indefinite"/>
                      </p:stCondLst>
                      <p:childTnLst>
                        <p:par>
                          <p:cTn id="1607" fill="hold">
                            <p:stCondLst>
                              <p:cond delay="0"/>
                            </p:stCondLst>
                            <p:childTnLst>
                              <p:par>
                                <p:cTn id="160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0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11" dur="10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2" dur="10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3" fill="hold">
                      <p:stCondLst>
                        <p:cond delay="indefinite"/>
                      </p:stCondLst>
                      <p:childTnLst>
                        <p:par>
                          <p:cTn id="1614" fill="hold">
                            <p:stCondLst>
                              <p:cond delay="0"/>
                            </p:stCondLst>
                            <p:childTnLst>
                              <p:par>
                                <p:cTn id="161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18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9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Diagram112"/>
          <p:cNvGraphicFramePr/>
          <p:nvPr>
            <p:extLst>
              <p:ext uri="{D42A27DB-BD31-4B8C-83A1-F6EECF244321}">
                <p14:modId xmlns:p14="http://schemas.microsoft.com/office/powerpoint/2010/main" val="1563571818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13" name="Diagram113"/>
          <p:cNvGraphicFramePr/>
          <p:nvPr>
            <p:extLst>
              <p:ext uri="{D42A27DB-BD31-4B8C-83A1-F6EECF244321}">
                <p14:modId xmlns:p14="http://schemas.microsoft.com/office/powerpoint/2010/main" val="68540715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788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9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14" name="Diagram114"/>
          <p:cNvGraphicFramePr/>
          <p:nvPr>
            <p:extLst>
              <p:ext uri="{D42A27DB-BD31-4B8C-83A1-F6EECF244321}">
                <p14:modId xmlns:p14="http://schemas.microsoft.com/office/powerpoint/2010/main" val="2032926566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90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14"/>
          <p:cNvGraphicFramePr/>
          <p:nvPr>
            <p:extLst>
              <p:ext uri="{D42A27DB-BD31-4B8C-83A1-F6EECF244321}">
                <p14:modId xmlns:p14="http://schemas.microsoft.com/office/powerpoint/2010/main" val="1101744344"/>
              </p:ext>
            </p:extLst>
          </p:nvPr>
        </p:nvGraphicFramePr>
        <p:xfrm>
          <a:off x="838080" y="794520"/>
          <a:ext cx="10514880" cy="55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Database Patterns for microservices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9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Database per service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Shared Database per service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CQRS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Data consistency – Eventual vs Strong 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Event Driven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Event sourcing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2 Phase Commit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Saga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93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1620" dur="indefinite" restart="never" nodeType="tmRoot">
          <p:childTnLst>
            <p:seq>
              <p:cTn id="1621" dur="indefinite" nodeType="mainSeq">
                <p:childTnLst>
                  <p:par>
                    <p:cTn id="1622" fill="hold">
                      <p:stCondLst>
                        <p:cond delay="indefinite"/>
                      </p:stCondLst>
                      <p:childTnLst>
                        <p:par>
                          <p:cTn id="1623" fill="hold">
                            <p:stCondLst>
                              <p:cond delay="0"/>
                            </p:stCondLst>
                            <p:childTnLst>
                              <p:par>
                                <p:cTn id="162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6" dur="1000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27" dur="1000" fill="hold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28" dur="1000" fill="hold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9" fill="hold">
                      <p:stCondLst>
                        <p:cond delay="indefinite"/>
                      </p:stCondLst>
                      <p:childTnLst>
                        <p:par>
                          <p:cTn id="1630" fill="hold">
                            <p:stCondLst>
                              <p:cond delay="0"/>
                            </p:stCondLst>
                            <p:childTnLst>
                              <p:par>
                                <p:cTn id="163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3" dur="1000"/>
                                        <p:tgtEl>
                                          <p:spTgt spid="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34" dur="1000" fill="hold"/>
                                        <p:tgtEl>
                                          <p:spTgt spid="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5" dur="1000" fill="hold"/>
                                        <p:tgtEl>
                                          <p:spTgt spid="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6" fill="hold">
                      <p:stCondLst>
                        <p:cond delay="indefinite"/>
                      </p:stCondLst>
                      <p:childTnLst>
                        <p:par>
                          <p:cTn id="1637" fill="hold">
                            <p:stCondLst>
                              <p:cond delay="0"/>
                            </p:stCondLst>
                            <p:childTnLst>
                              <p:par>
                                <p:cTn id="163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0" dur="1000"/>
                                        <p:tgtEl>
                                          <p:spTgt spid="7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41" dur="1000" fill="hold"/>
                                        <p:tgtEl>
                                          <p:spTgt spid="7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2" dur="1000" fill="hold"/>
                                        <p:tgtEl>
                                          <p:spTgt spid="7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3" fill="hold">
                      <p:stCondLst>
                        <p:cond delay="indefinite"/>
                      </p:stCondLst>
                      <p:childTnLst>
                        <p:par>
                          <p:cTn id="1644" fill="hold">
                            <p:stCondLst>
                              <p:cond delay="0"/>
                            </p:stCondLst>
                            <p:childTnLst>
                              <p:par>
                                <p:cTn id="164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7" dur="1000"/>
                                        <p:tgtEl>
                                          <p:spTgt spid="7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48" dur="1000" fill="hold"/>
                                        <p:tgtEl>
                                          <p:spTgt spid="7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9" dur="1000" fill="hold"/>
                                        <p:tgtEl>
                                          <p:spTgt spid="7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0" fill="hold">
                      <p:stCondLst>
                        <p:cond delay="indefinite"/>
                      </p:stCondLst>
                      <p:childTnLst>
                        <p:par>
                          <p:cTn id="1651" fill="hold">
                            <p:stCondLst>
                              <p:cond delay="0"/>
                            </p:stCondLst>
                            <p:childTnLst>
                              <p:par>
                                <p:cTn id="165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4" dur="1000"/>
                                        <p:tgtEl>
                                          <p:spTgt spid="7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55" dur="1000" fill="hold"/>
                                        <p:tgtEl>
                                          <p:spTgt spid="7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56" dur="1000" fill="hold"/>
                                        <p:tgtEl>
                                          <p:spTgt spid="7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7" fill="hold">
                      <p:stCondLst>
                        <p:cond delay="indefinite"/>
                      </p:stCondLst>
                      <p:childTnLst>
                        <p:par>
                          <p:cTn id="1658" fill="hold">
                            <p:stCondLst>
                              <p:cond delay="0"/>
                            </p:stCondLst>
                            <p:childTnLst>
                              <p:par>
                                <p:cTn id="165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1" dur="1000"/>
                                        <p:tgtEl>
                                          <p:spTgt spid="7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62" dur="1000" fill="hold"/>
                                        <p:tgtEl>
                                          <p:spTgt spid="7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3" dur="1000" fill="hold"/>
                                        <p:tgtEl>
                                          <p:spTgt spid="7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4" fill="hold">
                      <p:stCondLst>
                        <p:cond delay="indefinite"/>
                      </p:stCondLst>
                      <p:childTnLst>
                        <p:par>
                          <p:cTn id="1665" fill="hold">
                            <p:stCondLst>
                              <p:cond delay="0"/>
                            </p:stCondLst>
                            <p:childTnLst>
                              <p:par>
                                <p:cTn id="166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8" dur="1000"/>
                                        <p:tgtEl>
                                          <p:spTgt spid="7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69" dur="1000" fill="hold"/>
                                        <p:tgtEl>
                                          <p:spTgt spid="7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0" dur="1000" fill="hold"/>
                                        <p:tgtEl>
                                          <p:spTgt spid="7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1" fill="hold">
                      <p:stCondLst>
                        <p:cond delay="indefinite"/>
                      </p:stCondLst>
                      <p:childTnLst>
                        <p:par>
                          <p:cTn id="1672" fill="hold">
                            <p:stCondLst>
                              <p:cond delay="0"/>
                            </p:stCondLst>
                            <p:childTnLst>
                              <p:par>
                                <p:cTn id="167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5" dur="1000"/>
                                        <p:tgtEl>
                                          <p:spTgt spid="7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76" dur="1000" fill="hold"/>
                                        <p:tgtEl>
                                          <p:spTgt spid="7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7" dur="1000" fill="hold"/>
                                        <p:tgtEl>
                                          <p:spTgt spid="7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5" name="Picture 5" descr=""/>
          <p:cNvPicPr/>
          <p:nvPr/>
        </p:nvPicPr>
        <p:blipFill>
          <a:blip r:embed="rId1"/>
          <a:stretch/>
        </p:blipFill>
        <p:spPr>
          <a:xfrm>
            <a:off x="0" y="-174240"/>
            <a:ext cx="12191400" cy="1664640"/>
          </a:xfrm>
          <a:prstGeom prst="rect">
            <a:avLst/>
          </a:prstGeom>
          <a:ln>
            <a:noFill/>
          </a:ln>
        </p:spPr>
      </p:pic>
      <p:pic>
        <p:nvPicPr>
          <p:cNvPr id="796" name="Picture 7" descr=""/>
          <p:cNvPicPr/>
          <p:nvPr/>
        </p:nvPicPr>
        <p:blipFill>
          <a:blip r:embed="rId2"/>
          <a:stretch/>
        </p:blipFill>
        <p:spPr>
          <a:xfrm>
            <a:off x="538920" y="1460520"/>
            <a:ext cx="11113560" cy="2010240"/>
          </a:xfrm>
          <a:prstGeom prst="rect">
            <a:avLst/>
          </a:prstGeom>
          <a:ln>
            <a:noFill/>
          </a:ln>
        </p:spPr>
      </p:pic>
      <p:pic>
        <p:nvPicPr>
          <p:cNvPr id="797" name="Picture 9" descr=""/>
          <p:cNvPicPr/>
          <p:nvPr/>
        </p:nvPicPr>
        <p:blipFill>
          <a:blip r:embed="rId3"/>
          <a:stretch/>
        </p:blipFill>
        <p:spPr>
          <a:xfrm>
            <a:off x="419040" y="3908880"/>
            <a:ext cx="5208120" cy="2145240"/>
          </a:xfrm>
          <a:prstGeom prst="rect">
            <a:avLst/>
          </a:prstGeom>
          <a:ln>
            <a:noFill/>
          </a:ln>
        </p:spPr>
      </p:pic>
      <p:pic>
        <p:nvPicPr>
          <p:cNvPr id="798" name="Picture 11" descr=""/>
          <p:cNvPicPr/>
          <p:nvPr/>
        </p:nvPicPr>
        <p:blipFill>
          <a:blip r:embed="rId4"/>
          <a:stretch/>
        </p:blipFill>
        <p:spPr>
          <a:xfrm>
            <a:off x="5916240" y="3616560"/>
            <a:ext cx="5735880" cy="24760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Diagram115"/>
          <p:cNvGraphicFramePr/>
          <p:nvPr>
            <p:extLst>
              <p:ext uri="{D42A27DB-BD31-4B8C-83A1-F6EECF244321}">
                <p14:modId xmlns:p14="http://schemas.microsoft.com/office/powerpoint/2010/main" val="1174814757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99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graphicFrame>
        <p:nvGraphicFramePr>
          <p:cNvPr id="116" name="Diagram116"/>
          <p:cNvGraphicFramePr/>
          <p:nvPr>
            <p:extLst>
              <p:ext uri="{D42A27DB-BD31-4B8C-83A1-F6EECF244321}">
                <p14:modId xmlns:p14="http://schemas.microsoft.com/office/powerpoint/2010/main" val="3755441621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801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17" name="Diagram117"/>
          <p:cNvGraphicFramePr/>
          <p:nvPr>
            <p:extLst>
              <p:ext uri="{D42A27DB-BD31-4B8C-83A1-F6EECF244321}">
                <p14:modId xmlns:p14="http://schemas.microsoft.com/office/powerpoint/2010/main" val="4142414592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03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699">
            <a:alpha val="13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ustomShape 1"/>
          <p:cNvSpPr/>
          <p:nvPr/>
        </p:nvSpPr>
        <p:spPr>
          <a:xfrm>
            <a:off x="714240" y="501480"/>
            <a:ext cx="3323520" cy="2323440"/>
          </a:xfrm>
          <a:prstGeom prst="rect">
            <a:avLst/>
          </a:prstGeom>
          <a:ln w="3816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Product Module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listProduct(productId){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//validateUser()</a:t>
            </a:r>
            <a:br/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//check For Products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//notifyMerchant(productId)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Products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5" name="CustomShape 2"/>
          <p:cNvSpPr/>
          <p:nvPr/>
        </p:nvSpPr>
        <p:spPr>
          <a:xfrm>
            <a:off x="4605480" y="2008080"/>
            <a:ext cx="3323520" cy="2323440"/>
          </a:xfrm>
          <a:prstGeom prst="rect">
            <a:avLst/>
          </a:prstGeom>
          <a:ln w="38160"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Login Module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validateUser(){</a:t>
            </a:r>
            <a:br/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 user credentials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validation status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6" name="CustomShape 3"/>
          <p:cNvSpPr/>
          <p:nvPr/>
        </p:nvSpPr>
        <p:spPr>
          <a:xfrm>
            <a:off x="466560" y="3543480"/>
            <a:ext cx="3647520" cy="2648880"/>
          </a:xfrm>
          <a:prstGeom prst="rect">
            <a:avLst/>
          </a:prstGeom>
          <a:ln w="3816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Order Module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placeOrder(cartId){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//validateUser()</a:t>
            </a:r>
            <a:br/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//checkProductAvailability()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//makePayment()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//placeOrder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//notifyUser()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response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7" name="CustomShape 4"/>
          <p:cNvSpPr/>
          <p:nvPr/>
        </p:nvSpPr>
        <p:spPr>
          <a:xfrm>
            <a:off x="8415360" y="501480"/>
            <a:ext cx="3323520" cy="2323440"/>
          </a:xfrm>
          <a:prstGeom prst="rect">
            <a:avLst/>
          </a:prstGeom>
          <a:ln w="3816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Payment Module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makePayment(){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//validateUser()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//process the payment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response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8" name="CustomShape 5"/>
          <p:cNvSpPr/>
          <p:nvPr/>
        </p:nvSpPr>
        <p:spPr>
          <a:xfrm>
            <a:off x="8720280" y="4032360"/>
            <a:ext cx="3323520" cy="2323440"/>
          </a:xfrm>
          <a:prstGeom prst="rect">
            <a:avLst/>
          </a:prstGeom>
          <a:ln w="38160">
            <a:prstDash val="lg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Mailing Module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notifyUser() 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//mail/sms to the user about order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9" name="CustomShape 6"/>
          <p:cNvSpPr/>
          <p:nvPr/>
        </p:nvSpPr>
        <p:spPr>
          <a:xfrm>
            <a:off x="4305240" y="0"/>
            <a:ext cx="3923640" cy="761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Online Shopping Portal : </a:t>
            </a:r>
            <a:r>
              <a:rPr b="1" lang="en-IN" sz="2800" spc="-1" strike="noStrike">
                <a:solidFill>
                  <a:srgbClr val="ffff00"/>
                </a:solidFill>
                <a:latin typeface="Calibri"/>
                <a:ea typeface="DejaVu Sans"/>
              </a:rPr>
              <a:t>Monolithic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CustomShape 1"/>
          <p:cNvSpPr/>
          <p:nvPr/>
        </p:nvSpPr>
        <p:spPr>
          <a:xfrm>
            <a:off x="714240" y="501480"/>
            <a:ext cx="3323520" cy="2323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Product Service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listProduct(productId){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//validateUser()</a:t>
            </a:r>
            <a:br/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//check For Products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//notifyMerchant(productId)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Products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1" name="CustomShape 2"/>
          <p:cNvSpPr/>
          <p:nvPr/>
        </p:nvSpPr>
        <p:spPr>
          <a:xfrm>
            <a:off x="4605480" y="2008080"/>
            <a:ext cx="3323520" cy="2323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Login Service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validateUser(){</a:t>
            </a:r>
            <a:br/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 user credentials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validation status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2" name="CustomShape 3"/>
          <p:cNvSpPr/>
          <p:nvPr/>
        </p:nvSpPr>
        <p:spPr>
          <a:xfrm>
            <a:off x="466560" y="3543480"/>
            <a:ext cx="3647520" cy="2648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Order Service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placeOrder(cartId){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//validateUser()</a:t>
            </a:r>
            <a:br/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//checkProductAvailability()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//makePayment()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//placeOrder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//notifyUser()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response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3" name="CustomShape 4"/>
          <p:cNvSpPr/>
          <p:nvPr/>
        </p:nvSpPr>
        <p:spPr>
          <a:xfrm>
            <a:off x="8415360" y="501480"/>
            <a:ext cx="3323520" cy="2323440"/>
          </a:xfrm>
          <a:prstGeom prst="rect">
            <a:avLst/>
          </a:prstGeom>
          <a:solidFill>
            <a:srgbClr val="92d050"/>
          </a:solidFill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Payment Service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makePayment(){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//validateUser()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//process the payment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response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4" name="CustomShape 5"/>
          <p:cNvSpPr/>
          <p:nvPr/>
        </p:nvSpPr>
        <p:spPr>
          <a:xfrm>
            <a:off x="8720280" y="4032360"/>
            <a:ext cx="3323520" cy="2323440"/>
          </a:xfrm>
          <a:prstGeom prst="rect">
            <a:avLst/>
          </a:prstGeom>
          <a:solidFill>
            <a:schemeClr val="bg1">
              <a:lumMod val="75000"/>
            </a:schemeClr>
          </a:solidFill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Mailing Service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notifyUser() 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//mail/sms to the user about order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15" name="CustomShape 6"/>
          <p:cNvSpPr/>
          <p:nvPr/>
        </p:nvSpPr>
        <p:spPr>
          <a:xfrm>
            <a:off x="4305240" y="0"/>
            <a:ext cx="3923640" cy="761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Online Shopping Portal : </a:t>
            </a:r>
            <a:r>
              <a:rPr b="1" lang="en-IN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Microservices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Diagram118"/>
          <p:cNvGraphicFramePr/>
          <p:nvPr>
            <p:extLst>
              <p:ext uri="{D42A27DB-BD31-4B8C-83A1-F6EECF244321}">
                <p14:modId xmlns:p14="http://schemas.microsoft.com/office/powerpoint/2010/main" val="730001888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16" name="CustomShape 1"/>
          <p:cNvSpPr/>
          <p:nvPr/>
        </p:nvSpPr>
        <p:spPr>
          <a:xfrm>
            <a:off x="838080" y="1825560"/>
            <a:ext cx="6295320" cy="180252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to connect 2 services?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to process the request &amp; response?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Network latency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817" name="CustomShape 2"/>
          <p:cNvSpPr/>
          <p:nvPr/>
        </p:nvSpPr>
        <p:spPr>
          <a:xfrm>
            <a:off x="7534440" y="1856160"/>
            <a:ext cx="3923640" cy="222408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HTTP</a:t>
            </a:r>
            <a:endParaRPr b="0" lang="en-IN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Hyper Text Transfer Protocol</a:t>
            </a:r>
            <a:endParaRPr b="0" lang="en-IN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RPC</a:t>
            </a:r>
            <a:endParaRPr b="0" lang="en-IN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Remote Procedure Call</a:t>
            </a:r>
            <a:endParaRPr b="0" lang="en-IN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Messaging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818" name="CustomShape 3"/>
          <p:cNvSpPr/>
          <p:nvPr/>
        </p:nvSpPr>
        <p:spPr>
          <a:xfrm>
            <a:off x="7134120" y="4043880"/>
            <a:ext cx="5056920" cy="1614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XML</a:t>
            </a:r>
            <a:endParaRPr b="0" lang="en-IN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Extensible Mark-up Language</a:t>
            </a:r>
            <a:endParaRPr b="0" lang="en-IN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JSON</a:t>
            </a:r>
            <a:endParaRPr b="0" lang="en-IN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Java Script Object Notation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819" name="CustomShape 4"/>
          <p:cNvSpPr/>
          <p:nvPr/>
        </p:nvSpPr>
        <p:spPr>
          <a:xfrm>
            <a:off x="3314880" y="5482080"/>
            <a:ext cx="3304440" cy="699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Synchronous</a:t>
            </a:r>
            <a:endParaRPr b="0" lang="en-IN" sz="20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Asynchronous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20" name="CustomShape 5"/>
          <p:cNvSpPr/>
          <p:nvPr/>
        </p:nvSpPr>
        <p:spPr>
          <a:xfrm>
            <a:off x="5210280" y="2048040"/>
            <a:ext cx="2323440" cy="21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CustomShape 6"/>
          <p:cNvSpPr/>
          <p:nvPr/>
        </p:nvSpPr>
        <p:spPr>
          <a:xfrm>
            <a:off x="5457960" y="2729520"/>
            <a:ext cx="1780560" cy="171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7"/>
          <p:cNvSpPr/>
          <p:nvPr/>
        </p:nvSpPr>
        <p:spPr>
          <a:xfrm>
            <a:off x="2924280" y="3221640"/>
            <a:ext cx="1713960" cy="22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  <p:timing>
    <p:tnLst>
      <p:par>
        <p:cTn id="1678" dur="indefinite" restart="never" nodeType="tmRoot">
          <p:childTnLst>
            <p:seq>
              <p:cTn id="1679" dur="indefinite" nodeType="mainSeq">
                <p:childTnLst>
                  <p:par>
                    <p:cTn id="1680" fill="hold">
                      <p:stCondLst>
                        <p:cond delay="indefinite"/>
                      </p:stCondLst>
                      <p:childTnLst>
                        <p:par>
                          <p:cTn id="1681" fill="hold">
                            <p:stCondLst>
                              <p:cond delay="0"/>
                            </p:stCondLst>
                            <p:childTnLst>
                              <p:par>
                                <p:cTn id="168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4"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85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6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7" fill="hold">
                      <p:stCondLst>
                        <p:cond delay="indefinite"/>
                      </p:stCondLst>
                      <p:childTnLst>
                        <p:par>
                          <p:cTn id="1688" fill="hold">
                            <p:stCondLst>
                              <p:cond delay="0"/>
                            </p:stCondLst>
                            <p:childTnLst>
                              <p:par>
                                <p:cTn id="168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1" dur="1000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92" dur="1000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3" dur="1000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4" fill="hold">
                      <p:stCondLst>
                        <p:cond delay="indefinite"/>
                      </p:stCondLst>
                      <p:childTnLst>
                        <p:par>
                          <p:cTn id="1695" fill="hold">
                            <p:stCondLst>
                              <p:cond delay="0"/>
                            </p:stCondLst>
                            <p:childTnLst>
                              <p:par>
                                <p:cTn id="169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8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99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0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3" dur="10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04" dur="10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5" dur="1000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6" fill="hold">
                      <p:stCondLst>
                        <p:cond delay="indefinite"/>
                      </p:stCondLst>
                      <p:childTnLst>
                        <p:par>
                          <p:cTn id="1707" fill="hold">
                            <p:stCondLst>
                              <p:cond delay="0"/>
                            </p:stCondLst>
                            <p:childTnLst>
                              <p:par>
                                <p:cTn id="170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0" dur="1000"/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11" dur="1000" fill="hold"/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2" dur="1000" fill="hold"/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3" fill="hold">
                      <p:stCondLst>
                        <p:cond delay="indefinite"/>
                      </p:stCondLst>
                      <p:childTnLst>
                        <p:par>
                          <p:cTn id="1714" fill="hold">
                            <p:stCondLst>
                              <p:cond delay="0"/>
                            </p:stCondLst>
                            <p:childTnLst>
                              <p:par>
                                <p:cTn id="171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7"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18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9" dur="10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2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23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24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5" fill="hold">
                      <p:stCondLst>
                        <p:cond delay="indefinite"/>
                      </p:stCondLst>
                      <p:childTnLst>
                        <p:par>
                          <p:cTn id="1726" fill="hold">
                            <p:stCondLst>
                              <p:cond delay="0"/>
                            </p:stCondLst>
                            <p:childTnLst>
                              <p:par>
                                <p:cTn id="172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9" dur="1000"/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30" dur="1000" fill="hold"/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1" dur="1000" fill="hold"/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2" fill="hold">
                      <p:stCondLst>
                        <p:cond delay="indefinite"/>
                      </p:stCondLst>
                      <p:childTnLst>
                        <p:par>
                          <p:cTn id="1733" fill="hold">
                            <p:stCondLst>
                              <p:cond delay="0"/>
                            </p:stCondLst>
                            <p:childTnLst>
                              <p:par>
                                <p:cTn id="173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6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37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8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1"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42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3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" name="Diagram119"/>
          <p:cNvGraphicFramePr/>
          <p:nvPr>
            <p:extLst>
              <p:ext uri="{D42A27DB-BD31-4B8C-83A1-F6EECF244321}">
                <p14:modId xmlns:p14="http://schemas.microsoft.com/office/powerpoint/2010/main" val="449609088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20" name="Diagram120"/>
          <p:cNvGraphicFramePr/>
          <p:nvPr>
            <p:extLst>
              <p:ext uri="{D42A27DB-BD31-4B8C-83A1-F6EECF244321}">
                <p14:modId xmlns:p14="http://schemas.microsoft.com/office/powerpoint/2010/main" val="1798674710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824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21" name="Diagram121"/>
          <p:cNvGraphicFramePr/>
          <p:nvPr>
            <p:extLst>
              <p:ext uri="{D42A27DB-BD31-4B8C-83A1-F6EECF244321}">
                <p14:modId xmlns:p14="http://schemas.microsoft.com/office/powerpoint/2010/main" val="2379567361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26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5543640" y="293220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9263160" y="71424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29" name="CustomShape 3"/>
          <p:cNvSpPr/>
          <p:nvPr/>
        </p:nvSpPr>
        <p:spPr>
          <a:xfrm>
            <a:off x="9263160" y="226152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0" name="CustomShape 4"/>
          <p:cNvSpPr/>
          <p:nvPr/>
        </p:nvSpPr>
        <p:spPr>
          <a:xfrm>
            <a:off x="9358200" y="367596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Mailing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1" name="CustomShape 5"/>
          <p:cNvSpPr/>
          <p:nvPr/>
        </p:nvSpPr>
        <p:spPr>
          <a:xfrm>
            <a:off x="9358200" y="508464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Analytics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2" name="CustomShape 6"/>
          <p:cNvSpPr/>
          <p:nvPr/>
        </p:nvSpPr>
        <p:spPr>
          <a:xfrm>
            <a:off x="399960" y="690840"/>
            <a:ext cx="4733280" cy="1430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Synchronous Communication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33" name="CustomShape 7"/>
          <p:cNvSpPr/>
          <p:nvPr/>
        </p:nvSpPr>
        <p:spPr>
          <a:xfrm>
            <a:off x="7763040" y="313524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8"/>
          <p:cNvSpPr/>
          <p:nvPr/>
        </p:nvSpPr>
        <p:spPr>
          <a:xfrm>
            <a:off x="11451600" y="91764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9"/>
          <p:cNvSpPr/>
          <p:nvPr/>
        </p:nvSpPr>
        <p:spPr>
          <a:xfrm>
            <a:off x="11482560" y="246456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10"/>
          <p:cNvSpPr/>
          <p:nvPr/>
        </p:nvSpPr>
        <p:spPr>
          <a:xfrm>
            <a:off x="11561040" y="387900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11"/>
          <p:cNvSpPr/>
          <p:nvPr/>
        </p:nvSpPr>
        <p:spPr>
          <a:xfrm>
            <a:off x="11561040" y="531432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  <p:timing>
    <p:tnLst>
      <p:par>
        <p:cTn id="1744" dur="indefinite" restart="never" nodeType="tmRoot">
          <p:childTnLst>
            <p:seq>
              <p:cTn id="1745" dur="indefinite" nodeType="mainSeq">
                <p:childTnLst>
                  <p:par>
                    <p:cTn id="1746" fill="hold">
                      <p:stCondLst>
                        <p:cond delay="indefinite"/>
                      </p:stCondLst>
                      <p:childTnLst>
                        <p:par>
                          <p:cTn id="1747" fill="hold">
                            <p:stCondLst>
                              <p:cond delay="0"/>
                            </p:stCondLst>
                            <p:childTnLst>
                              <p:par>
                                <p:cTn id="174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0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51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52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038480" y="649296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4463640" y="0"/>
            <a:ext cx="3688920" cy="381960"/>
          </a:xfrm>
          <a:prstGeom prst="rect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Online Shopping Portal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8650440" y="172548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10190520" y="1376280"/>
            <a:ext cx="1156680" cy="552600"/>
          </a:xfrm>
          <a:prstGeom prst="flowChartMagneticDisk">
            <a:avLst/>
          </a:prstGeom>
          <a:ln w="3816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8695800" y="557244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2" name="CustomShape 6"/>
          <p:cNvSpPr/>
          <p:nvPr/>
        </p:nvSpPr>
        <p:spPr>
          <a:xfrm>
            <a:off x="10190520" y="6060240"/>
            <a:ext cx="1156680" cy="552600"/>
          </a:xfrm>
          <a:prstGeom prst="flowChartMagneticDisk">
            <a:avLst/>
          </a:prstGeom>
          <a:ln w="3816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8661960" y="287388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4" name="CustomShape 8"/>
          <p:cNvSpPr/>
          <p:nvPr/>
        </p:nvSpPr>
        <p:spPr>
          <a:xfrm>
            <a:off x="10190520" y="2541240"/>
            <a:ext cx="1156680" cy="552600"/>
          </a:xfrm>
          <a:prstGeom prst="flowChartMagneticDisk">
            <a:avLst/>
          </a:prstGeom>
          <a:ln w="3816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8695800" y="428760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6" name="CustomShape 10"/>
          <p:cNvSpPr/>
          <p:nvPr/>
        </p:nvSpPr>
        <p:spPr>
          <a:xfrm>
            <a:off x="10190520" y="3882240"/>
            <a:ext cx="1156680" cy="552600"/>
          </a:xfrm>
          <a:prstGeom prst="flowChartMagneticDisk">
            <a:avLst/>
          </a:prstGeom>
          <a:ln w="3816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7" name="CustomShape 11"/>
          <p:cNvSpPr/>
          <p:nvPr/>
        </p:nvSpPr>
        <p:spPr>
          <a:xfrm>
            <a:off x="8695800" y="53280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8" name="CustomShape 12"/>
          <p:cNvSpPr/>
          <p:nvPr/>
        </p:nvSpPr>
        <p:spPr>
          <a:xfrm>
            <a:off x="10190520" y="267480"/>
            <a:ext cx="1156680" cy="552600"/>
          </a:xfrm>
          <a:prstGeom prst="flowChartMagneticDisk">
            <a:avLst/>
          </a:prstGeom>
          <a:ln w="3816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9" name="CustomShape 13"/>
          <p:cNvSpPr/>
          <p:nvPr/>
        </p:nvSpPr>
        <p:spPr>
          <a:xfrm>
            <a:off x="6106320" y="550800"/>
            <a:ext cx="700200" cy="575568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G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W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6817320" y="820800"/>
            <a:ext cx="1832400" cy="1641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5"/>
          <p:cNvSpPr/>
          <p:nvPr/>
        </p:nvSpPr>
        <p:spPr>
          <a:xfrm>
            <a:off x="6807240" y="1952640"/>
            <a:ext cx="1832400" cy="1641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6"/>
          <p:cNvSpPr/>
          <p:nvPr/>
        </p:nvSpPr>
        <p:spPr>
          <a:xfrm>
            <a:off x="6817320" y="3149640"/>
            <a:ext cx="1832400" cy="1641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17"/>
          <p:cNvSpPr/>
          <p:nvPr/>
        </p:nvSpPr>
        <p:spPr>
          <a:xfrm>
            <a:off x="6834960" y="4604400"/>
            <a:ext cx="1832400" cy="1641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18"/>
          <p:cNvSpPr/>
          <p:nvPr/>
        </p:nvSpPr>
        <p:spPr>
          <a:xfrm>
            <a:off x="6817320" y="5848560"/>
            <a:ext cx="1832400" cy="1641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5" name="Picture 2" descr="Mozilla and BrowserStack Partner to Drive Mobile Testing on Real Devices -  The Mozilla Blog"/>
          <p:cNvPicPr/>
          <p:nvPr/>
        </p:nvPicPr>
        <p:blipFill>
          <a:blip r:embed="rId1"/>
          <a:stretch/>
        </p:blipFill>
        <p:spPr>
          <a:xfrm>
            <a:off x="1341720" y="1249200"/>
            <a:ext cx="1348920" cy="738720"/>
          </a:xfrm>
          <a:prstGeom prst="rect">
            <a:avLst/>
          </a:prstGeom>
          <a:ln>
            <a:noFill/>
          </a:ln>
        </p:spPr>
      </p:pic>
      <p:pic>
        <p:nvPicPr>
          <p:cNvPr id="196" name="Picture 4" descr="Top Browsers List In China for November 2019"/>
          <p:cNvPicPr/>
          <p:nvPr/>
        </p:nvPicPr>
        <p:blipFill>
          <a:blip r:embed="rId2"/>
          <a:stretch/>
        </p:blipFill>
        <p:spPr>
          <a:xfrm>
            <a:off x="1231560" y="2736720"/>
            <a:ext cx="1490760" cy="1045440"/>
          </a:xfrm>
          <a:prstGeom prst="rect">
            <a:avLst/>
          </a:prstGeom>
          <a:ln>
            <a:noFill/>
          </a:ln>
        </p:spPr>
      </p:pic>
      <p:pic>
        <p:nvPicPr>
          <p:cNvPr id="197" name="Picture 50" descr=""/>
          <p:cNvPicPr/>
          <p:nvPr/>
        </p:nvPicPr>
        <p:blipFill>
          <a:blip r:embed="rId3"/>
          <a:stretch/>
        </p:blipFill>
        <p:spPr>
          <a:xfrm>
            <a:off x="1101240" y="4539240"/>
            <a:ext cx="1608840" cy="738720"/>
          </a:xfrm>
          <a:prstGeom prst="rect">
            <a:avLst/>
          </a:prstGeom>
          <a:ln>
            <a:noFill/>
          </a:ln>
        </p:spPr>
      </p:pic>
      <p:sp>
        <p:nvSpPr>
          <p:cNvPr id="198" name="CustomShape 19"/>
          <p:cNvSpPr/>
          <p:nvPr/>
        </p:nvSpPr>
        <p:spPr>
          <a:xfrm>
            <a:off x="2719080" y="1488600"/>
            <a:ext cx="3376080" cy="1263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20"/>
          <p:cNvSpPr/>
          <p:nvPr/>
        </p:nvSpPr>
        <p:spPr>
          <a:xfrm>
            <a:off x="2686320" y="3374280"/>
            <a:ext cx="3376080" cy="1263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21"/>
          <p:cNvSpPr/>
          <p:nvPr/>
        </p:nvSpPr>
        <p:spPr>
          <a:xfrm>
            <a:off x="2669400" y="4847040"/>
            <a:ext cx="3376080" cy="1263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2533680" y="298368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9" name="CustomShape 2"/>
          <p:cNvSpPr/>
          <p:nvPr/>
        </p:nvSpPr>
        <p:spPr>
          <a:xfrm>
            <a:off x="9263160" y="71424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0" name="CustomShape 3"/>
          <p:cNvSpPr/>
          <p:nvPr/>
        </p:nvSpPr>
        <p:spPr>
          <a:xfrm>
            <a:off x="9263160" y="226152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1" name="CustomShape 4"/>
          <p:cNvSpPr/>
          <p:nvPr/>
        </p:nvSpPr>
        <p:spPr>
          <a:xfrm>
            <a:off x="9358200" y="367596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Mailing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2" name="CustomShape 5"/>
          <p:cNvSpPr/>
          <p:nvPr/>
        </p:nvSpPr>
        <p:spPr>
          <a:xfrm>
            <a:off x="9358200" y="508464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Analytics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3" name="CustomShape 6"/>
          <p:cNvSpPr/>
          <p:nvPr/>
        </p:nvSpPr>
        <p:spPr>
          <a:xfrm>
            <a:off x="466560" y="262440"/>
            <a:ext cx="4733280" cy="2040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Asynchronous Communication</a:t>
            </a:r>
            <a:endParaRPr b="0" lang="en-IN" sz="44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Message based</a:t>
            </a:r>
            <a:endParaRPr b="0" lang="en-IN" sz="20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Call-back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44" name="CustomShape 7"/>
          <p:cNvSpPr/>
          <p:nvPr/>
        </p:nvSpPr>
        <p:spPr>
          <a:xfrm>
            <a:off x="5029200" y="4381200"/>
            <a:ext cx="3399840" cy="673920"/>
          </a:xfrm>
          <a:prstGeom prst="flowChartMagneticDrum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Message Broker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45" name="CustomShape 8"/>
          <p:cNvSpPr/>
          <p:nvPr/>
        </p:nvSpPr>
        <p:spPr>
          <a:xfrm>
            <a:off x="4753080" y="312408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9"/>
          <p:cNvSpPr/>
          <p:nvPr/>
        </p:nvSpPr>
        <p:spPr>
          <a:xfrm>
            <a:off x="11451600" y="91764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0"/>
          <p:cNvSpPr/>
          <p:nvPr/>
        </p:nvSpPr>
        <p:spPr>
          <a:xfrm>
            <a:off x="11482560" y="246456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CustomShape 11"/>
          <p:cNvSpPr/>
          <p:nvPr/>
        </p:nvSpPr>
        <p:spPr>
          <a:xfrm>
            <a:off x="11561040" y="387900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12"/>
          <p:cNvSpPr/>
          <p:nvPr/>
        </p:nvSpPr>
        <p:spPr>
          <a:xfrm>
            <a:off x="11561040" y="531432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  <p:timing>
    <p:tnLst>
      <p:par>
        <p:cTn id="1753" dur="indefinite" restart="never" nodeType="tmRoot">
          <p:childTnLst>
            <p:seq>
              <p:cTn id="1754" dur="indefinite" nodeType="mainSeq">
                <p:childTnLst>
                  <p:par>
                    <p:cTn id="1755" fill="hold">
                      <p:stCondLst>
                        <p:cond delay="indefinite"/>
                      </p:stCondLst>
                      <p:childTnLst>
                        <p:par>
                          <p:cTn id="1756" fill="hold">
                            <p:stCondLst>
                              <p:cond delay="0"/>
                            </p:stCondLst>
                            <p:childTnLst>
                              <p:par>
                                <p:cTn id="17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9"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60" dur="10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1" dur="10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2" fill="hold">
                      <p:stCondLst>
                        <p:cond delay="indefinite"/>
                      </p:stCondLst>
                      <p:childTnLst>
                        <p:par>
                          <p:cTn id="1763" fill="hold">
                            <p:stCondLst>
                              <p:cond delay="0"/>
                            </p:stCondLst>
                            <p:childTnLst>
                              <p:par>
                                <p:cTn id="176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66"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67" dur="10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8" dur="10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CustomShape 1"/>
          <p:cNvSpPr/>
          <p:nvPr/>
        </p:nvSpPr>
        <p:spPr>
          <a:xfrm>
            <a:off x="838080" y="365040"/>
            <a:ext cx="4352040" cy="1324800"/>
          </a:xfrm>
          <a:prstGeom prst="rect">
            <a:avLst/>
          </a:prstGeom>
          <a:solidFill>
            <a:srgbClr val="d6dce5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Synchronous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51" name="CustomShape 2"/>
          <p:cNvSpPr/>
          <p:nvPr/>
        </p:nvSpPr>
        <p:spPr>
          <a:xfrm>
            <a:off x="838080" y="1825560"/>
            <a:ext cx="4352040" cy="4350600"/>
          </a:xfrm>
          <a:prstGeom prst="rect">
            <a:avLst/>
          </a:prstGeom>
          <a:solidFill>
            <a:srgbClr val="d6dce5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Easy to implement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Easy to test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Easy to debug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Blocking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Slow due to waiting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High coupling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852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4"/>
          <p:cNvSpPr/>
          <p:nvPr/>
        </p:nvSpPr>
        <p:spPr>
          <a:xfrm>
            <a:off x="5695920" y="365040"/>
            <a:ext cx="4352040" cy="132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Asynchronous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54" name="CustomShape 5"/>
          <p:cNvSpPr/>
          <p:nvPr/>
        </p:nvSpPr>
        <p:spPr>
          <a:xfrm>
            <a:off x="5695920" y="1825560"/>
            <a:ext cx="4352040" cy="4350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Difficult due to message broker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Difficult to test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Difficult to debug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Non-blocking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Fast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Loose coupling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Not Reliable due to no-response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769" dur="indefinite" restart="never" nodeType="tmRoot">
          <p:childTnLst>
            <p:seq>
              <p:cTn id="1770" dur="indefinite" nodeType="mainSeq">
                <p:childTnLst>
                  <p:par>
                    <p:cTn id="1771" fill="hold">
                      <p:stCondLst>
                        <p:cond delay="indefinite"/>
                      </p:stCondLst>
                      <p:childTnLst>
                        <p:par>
                          <p:cTn id="1772" fill="hold">
                            <p:stCondLst>
                              <p:cond delay="0"/>
                            </p:stCondLst>
                            <p:childTnLst>
                              <p:par>
                                <p:cTn id="177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5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76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77" dur="1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8" fill="hold">
                      <p:stCondLst>
                        <p:cond delay="indefinite"/>
                      </p:stCondLst>
                      <p:childTnLst>
                        <p:par>
                          <p:cTn id="1779" fill="hold">
                            <p:stCondLst>
                              <p:cond delay="0"/>
                            </p:stCondLst>
                            <p:childTnLst>
                              <p:par>
                                <p:cTn id="178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2" dur="1000"/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83" dur="1000" fill="hold"/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84" dur="1000" fill="hold"/>
                                        <p:tgtEl>
                                          <p:spTgt spid="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5" fill="hold">
                      <p:stCondLst>
                        <p:cond delay="indefinite"/>
                      </p:stCondLst>
                      <p:childTnLst>
                        <p:par>
                          <p:cTn id="1786" fill="hold">
                            <p:stCondLst>
                              <p:cond delay="0"/>
                            </p:stCondLst>
                            <p:childTnLst>
                              <p:par>
                                <p:cTn id="178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9" dur="1000"/>
                                        <p:tgtEl>
                                          <p:spTgt spid="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90" dur="1000" fill="hold"/>
                                        <p:tgtEl>
                                          <p:spTgt spid="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1" dur="1000" fill="hold"/>
                                        <p:tgtEl>
                                          <p:spTgt spid="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2" fill="hold">
                      <p:stCondLst>
                        <p:cond delay="indefinite"/>
                      </p:stCondLst>
                      <p:childTnLst>
                        <p:par>
                          <p:cTn id="1793" fill="hold">
                            <p:stCondLst>
                              <p:cond delay="0"/>
                            </p:stCondLst>
                            <p:childTnLst>
                              <p:par>
                                <p:cTn id="179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96" dur="1000"/>
                                        <p:tgtEl>
                                          <p:spTgt spid="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97" dur="1000" fill="hold"/>
                                        <p:tgtEl>
                                          <p:spTgt spid="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8" dur="1000" fill="hold"/>
                                        <p:tgtEl>
                                          <p:spTgt spid="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9" fill="hold">
                      <p:stCondLst>
                        <p:cond delay="indefinite"/>
                      </p:stCondLst>
                      <p:childTnLst>
                        <p:par>
                          <p:cTn id="1800" fill="hold">
                            <p:stCondLst>
                              <p:cond delay="0"/>
                            </p:stCondLst>
                            <p:childTnLst>
                              <p:par>
                                <p:cTn id="180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3" dur="1000"/>
                                        <p:tgtEl>
                                          <p:spTgt spid="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04" dur="1000" fill="hold"/>
                                        <p:tgtEl>
                                          <p:spTgt spid="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05" dur="1000" fill="hold"/>
                                        <p:tgtEl>
                                          <p:spTgt spid="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6" fill="hold">
                      <p:stCondLst>
                        <p:cond delay="indefinite"/>
                      </p:stCondLst>
                      <p:childTnLst>
                        <p:par>
                          <p:cTn id="1807" fill="hold">
                            <p:stCondLst>
                              <p:cond delay="0"/>
                            </p:stCondLst>
                            <p:childTnLst>
                              <p:par>
                                <p:cTn id="180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0" dur="1000"/>
                                        <p:tgtEl>
                                          <p:spTgt spid="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11" dur="1000" fill="hold"/>
                                        <p:tgtEl>
                                          <p:spTgt spid="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2" dur="1000" fill="hold"/>
                                        <p:tgtEl>
                                          <p:spTgt spid="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3" fill="hold">
                      <p:stCondLst>
                        <p:cond delay="indefinite"/>
                      </p:stCondLst>
                      <p:childTnLst>
                        <p:par>
                          <p:cTn id="1814" fill="hold">
                            <p:stCondLst>
                              <p:cond delay="0"/>
                            </p:stCondLst>
                            <p:childTnLst>
                              <p:par>
                                <p:cTn id="181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7" dur="1000"/>
                                        <p:tgtEl>
                                          <p:spTgt spid="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18" dur="1000" fill="hold"/>
                                        <p:tgtEl>
                                          <p:spTgt spid="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9" dur="1000" fill="hold"/>
                                        <p:tgtEl>
                                          <p:spTgt spid="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0" fill="hold">
                      <p:stCondLst>
                        <p:cond delay="indefinite"/>
                      </p:stCondLst>
                      <p:childTnLst>
                        <p:par>
                          <p:cTn id="1821" fill="hold">
                            <p:stCondLst>
                              <p:cond delay="0"/>
                            </p:stCondLst>
                            <p:childTnLst>
                              <p:par>
                                <p:cTn id="182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24" dur="1000"/>
                                        <p:tgtEl>
                                          <p:spTgt spid="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25" dur="1000" fill="hold"/>
                                        <p:tgtEl>
                                          <p:spTgt spid="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6" dur="1000" fill="hold"/>
                                        <p:tgtEl>
                                          <p:spTgt spid="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7" fill="hold">
                      <p:stCondLst>
                        <p:cond delay="indefinite"/>
                      </p:stCondLst>
                      <p:childTnLst>
                        <p:par>
                          <p:cTn id="1828" fill="hold">
                            <p:stCondLst>
                              <p:cond delay="0"/>
                            </p:stCondLst>
                            <p:childTnLst>
                              <p:par>
                                <p:cTn id="182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1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32" dur="10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3" dur="10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4" fill="hold">
                      <p:stCondLst>
                        <p:cond delay="indefinite"/>
                      </p:stCondLst>
                      <p:childTnLst>
                        <p:par>
                          <p:cTn id="1835" fill="hold">
                            <p:stCondLst>
                              <p:cond delay="0"/>
                            </p:stCondLst>
                            <p:childTnLst>
                              <p:par>
                                <p:cTn id="183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8" dur="1000"/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39" dur="1000" fill="hold"/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0" dur="1000" fill="hold"/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1" fill="hold">
                      <p:stCondLst>
                        <p:cond delay="indefinite"/>
                      </p:stCondLst>
                      <p:childTnLst>
                        <p:par>
                          <p:cTn id="1842" fill="hold">
                            <p:stCondLst>
                              <p:cond delay="0"/>
                            </p:stCondLst>
                            <p:childTnLst>
                              <p:par>
                                <p:cTn id="184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45" dur="1000"/>
                                        <p:tgtEl>
                                          <p:spTgt spid="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46" dur="1000" fill="hold"/>
                                        <p:tgtEl>
                                          <p:spTgt spid="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47" dur="1000" fill="hold"/>
                                        <p:tgtEl>
                                          <p:spTgt spid="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8" fill="hold">
                      <p:stCondLst>
                        <p:cond delay="indefinite"/>
                      </p:stCondLst>
                      <p:childTnLst>
                        <p:par>
                          <p:cTn id="1849" fill="hold">
                            <p:stCondLst>
                              <p:cond delay="0"/>
                            </p:stCondLst>
                            <p:childTnLst>
                              <p:par>
                                <p:cTn id="185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2" dur="1000"/>
                                        <p:tgtEl>
                                          <p:spTgt spid="8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53" dur="1000" fill="hold"/>
                                        <p:tgtEl>
                                          <p:spTgt spid="8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54" dur="1000" fill="hold"/>
                                        <p:tgtEl>
                                          <p:spTgt spid="8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5" fill="hold">
                      <p:stCondLst>
                        <p:cond delay="indefinite"/>
                      </p:stCondLst>
                      <p:childTnLst>
                        <p:par>
                          <p:cTn id="1856" fill="hold">
                            <p:stCondLst>
                              <p:cond delay="0"/>
                            </p:stCondLst>
                            <p:childTnLst>
                              <p:par>
                                <p:cTn id="18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9" dur="1000"/>
                                        <p:tgtEl>
                                          <p:spTgt spid="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60" dur="1000" fill="hold"/>
                                        <p:tgtEl>
                                          <p:spTgt spid="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1" dur="1000" fill="hold"/>
                                        <p:tgtEl>
                                          <p:spTgt spid="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2" fill="hold">
                      <p:stCondLst>
                        <p:cond delay="indefinite"/>
                      </p:stCondLst>
                      <p:childTnLst>
                        <p:par>
                          <p:cTn id="1863" fill="hold">
                            <p:stCondLst>
                              <p:cond delay="0"/>
                            </p:stCondLst>
                            <p:childTnLst>
                              <p:par>
                                <p:cTn id="186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66" dur="1000"/>
                                        <p:tgtEl>
                                          <p:spTgt spid="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67" dur="1000" fill="hold"/>
                                        <p:tgtEl>
                                          <p:spTgt spid="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68" dur="1000" fill="hold"/>
                                        <p:tgtEl>
                                          <p:spTgt spid="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9" fill="hold">
                      <p:stCondLst>
                        <p:cond delay="indefinite"/>
                      </p:stCondLst>
                      <p:childTnLst>
                        <p:par>
                          <p:cTn id="1870" fill="hold">
                            <p:stCondLst>
                              <p:cond delay="0"/>
                            </p:stCondLst>
                            <p:childTnLst>
                              <p:par>
                                <p:cTn id="187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3" dur="1000"/>
                                        <p:tgtEl>
                                          <p:spTgt spid="8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74" dur="1000" fill="hold"/>
                                        <p:tgtEl>
                                          <p:spTgt spid="8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75" dur="1000" fill="hold"/>
                                        <p:tgtEl>
                                          <p:spTgt spid="8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6" fill="hold">
                      <p:stCondLst>
                        <p:cond delay="indefinite"/>
                      </p:stCondLst>
                      <p:childTnLst>
                        <p:par>
                          <p:cTn id="1877" fill="hold">
                            <p:stCondLst>
                              <p:cond delay="0"/>
                            </p:stCondLst>
                            <p:childTnLst>
                              <p:par>
                                <p:cTn id="187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0" dur="1000"/>
                                        <p:tgtEl>
                                          <p:spTgt spid="8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81" dur="1000" fill="hold"/>
                                        <p:tgtEl>
                                          <p:spTgt spid="8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2" dur="1000" fill="hold"/>
                                        <p:tgtEl>
                                          <p:spTgt spid="8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2271600" y="2432160"/>
            <a:ext cx="7647840" cy="13010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Which one should we use??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56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" name="Diagram122"/>
          <p:cNvGraphicFramePr/>
          <p:nvPr>
            <p:extLst>
              <p:ext uri="{D42A27DB-BD31-4B8C-83A1-F6EECF244321}">
                <p14:modId xmlns:p14="http://schemas.microsoft.com/office/powerpoint/2010/main" val="2928078582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23" name="Diagram123"/>
          <p:cNvGraphicFramePr/>
          <p:nvPr>
            <p:extLst>
              <p:ext uri="{D42A27DB-BD31-4B8C-83A1-F6EECF244321}">
                <p14:modId xmlns:p14="http://schemas.microsoft.com/office/powerpoint/2010/main" val="1706650443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858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24" name="Diagram124"/>
          <p:cNvGraphicFramePr/>
          <p:nvPr>
            <p:extLst>
              <p:ext uri="{D42A27DB-BD31-4B8C-83A1-F6EECF244321}">
                <p14:modId xmlns:p14="http://schemas.microsoft.com/office/powerpoint/2010/main" val="2141061066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60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2"/>
          <p:cNvSpPr/>
          <p:nvPr/>
        </p:nvSpPr>
        <p:spPr>
          <a:xfrm>
            <a:off x="1886040" y="2314440"/>
            <a:ext cx="2018520" cy="29520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client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863" name="CustomShape 3"/>
          <p:cNvSpPr/>
          <p:nvPr/>
        </p:nvSpPr>
        <p:spPr>
          <a:xfrm>
            <a:off x="7710480" y="1219320"/>
            <a:ext cx="3642480" cy="513648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8000" spc="-1" strike="noStrike">
                <a:solidFill>
                  <a:srgbClr val="ffffff"/>
                </a:solidFill>
                <a:latin typeface="Calibri"/>
                <a:ea typeface="DejaVu Sans"/>
              </a:rPr>
              <a:t>server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864" name="CustomShape 4"/>
          <p:cNvSpPr/>
          <p:nvPr/>
        </p:nvSpPr>
        <p:spPr>
          <a:xfrm>
            <a:off x="3905280" y="3286080"/>
            <a:ext cx="3809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5"/>
          <p:cNvSpPr/>
          <p:nvPr/>
        </p:nvSpPr>
        <p:spPr>
          <a:xfrm flipH="1">
            <a:off x="3904560" y="4038480"/>
            <a:ext cx="3804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5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6"/>
          <p:cNvSpPr/>
          <p:nvPr/>
        </p:nvSpPr>
        <p:spPr>
          <a:xfrm>
            <a:off x="5072040" y="2852640"/>
            <a:ext cx="951840" cy="63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Request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67" name="CustomShape 7"/>
          <p:cNvSpPr/>
          <p:nvPr/>
        </p:nvSpPr>
        <p:spPr>
          <a:xfrm>
            <a:off x="5157720" y="4093200"/>
            <a:ext cx="1089720" cy="638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Response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Diagram125"/>
          <p:cNvGraphicFramePr/>
          <p:nvPr>
            <p:extLst>
              <p:ext uri="{D42A27DB-BD31-4B8C-83A1-F6EECF244321}">
                <p14:modId xmlns:p14="http://schemas.microsoft.com/office/powerpoint/2010/main" val="763579946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68" name="CustomShape 1"/>
          <p:cNvSpPr/>
          <p:nvPr/>
        </p:nvSpPr>
        <p:spPr>
          <a:xfrm>
            <a:off x="838080" y="1825560"/>
            <a:ext cx="7095240" cy="435060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Communication protocol that transports messages from one place to other over a network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Stateless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State is maintained using cookies or session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869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70" name="Picture 2" descr="The 7 Layers of the OSI Model - Webopedia Study Guide"/>
          <p:cNvPicPr/>
          <p:nvPr/>
        </p:nvPicPr>
        <p:blipFill>
          <a:blip r:embed="rId6"/>
          <a:stretch/>
        </p:blipFill>
        <p:spPr>
          <a:xfrm>
            <a:off x="8505720" y="1825560"/>
            <a:ext cx="3537720" cy="4073400"/>
          </a:xfrm>
          <a:prstGeom prst="rect">
            <a:avLst/>
          </a:prstGeom>
          <a:ln cap="sq" w="9360">
            <a:solidFill>
              <a:srgbClr val="ff0000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ransition spd="slow">
    <p:wipe dir="l"/>
  </p:transition>
  <p:timing>
    <p:tnLst>
      <p:par>
        <p:cTn id="1883" dur="indefinite" restart="never" nodeType="tmRoot">
          <p:childTnLst>
            <p:seq>
              <p:cTn id="1884" dur="indefinite" nodeType="mainSeq">
                <p:childTnLst>
                  <p:par>
                    <p:cTn id="1885" fill="hold">
                      <p:stCondLst>
                        <p:cond delay="indefinite"/>
                      </p:stCondLst>
                      <p:childTnLst>
                        <p:par>
                          <p:cTn id="1886" fill="hold">
                            <p:stCondLst>
                              <p:cond delay="0"/>
                            </p:stCondLst>
                            <p:childTnLst>
                              <p:par>
                                <p:cTn id="188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9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90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91" dur="10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2" fill="hold">
                      <p:stCondLst>
                        <p:cond delay="indefinite"/>
                      </p:stCondLst>
                      <p:childTnLst>
                        <p:par>
                          <p:cTn id="1893" fill="hold">
                            <p:stCondLst>
                              <p:cond delay="0"/>
                            </p:stCondLst>
                            <p:childTnLst>
                              <p:par>
                                <p:cTn id="189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6" dur="1000"/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97" dur="1000" fill="hold"/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98" dur="1000" fill="hold"/>
                                        <p:tgtEl>
                                          <p:spTgt spid="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9" fill="hold">
                      <p:stCondLst>
                        <p:cond delay="indefinite"/>
                      </p:stCondLst>
                      <p:childTnLst>
                        <p:par>
                          <p:cTn id="1900" fill="hold">
                            <p:stCondLst>
                              <p:cond delay="0"/>
                            </p:stCondLst>
                            <p:childTnLst>
                              <p:par>
                                <p:cTn id="190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3" dur="1000"/>
                                        <p:tgtEl>
                                          <p:spTgt spid="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04" dur="1000" fill="hold"/>
                                        <p:tgtEl>
                                          <p:spTgt spid="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05" dur="1000" fill="hold"/>
                                        <p:tgtEl>
                                          <p:spTgt spid="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8" dur="1000"/>
                                        <p:tgtEl>
                                          <p:spTgt spid="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09" dur="1000" fill="hold"/>
                                        <p:tgtEl>
                                          <p:spTgt spid="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10" dur="1000" fill="hold"/>
                                        <p:tgtEl>
                                          <p:spTgt spid="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1" fill="hold">
                      <p:stCondLst>
                        <p:cond delay="indefinite"/>
                      </p:stCondLst>
                      <p:childTnLst>
                        <p:par>
                          <p:cTn id="1912" fill="hold">
                            <p:stCondLst>
                              <p:cond delay="0"/>
                            </p:stCondLst>
                            <p:childTnLst>
                              <p:par>
                                <p:cTn id="191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5" dur="1000"/>
                                        <p:tgtEl>
                                          <p:spTgt spid="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16" dur="1000" fill="hold"/>
                                        <p:tgtEl>
                                          <p:spTgt spid="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17" dur="1000" fill="hold"/>
                                        <p:tgtEl>
                                          <p:spTgt spid="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8" fill="hold">
                      <p:stCondLst>
                        <p:cond delay="indefinite"/>
                      </p:stCondLst>
                      <p:childTnLst>
                        <p:par>
                          <p:cTn id="1919" fill="hold">
                            <p:stCondLst>
                              <p:cond delay="0"/>
                            </p:stCondLst>
                            <p:childTnLst>
                              <p:par>
                                <p:cTn id="192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2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23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4" dur="100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Diagram126"/>
          <p:cNvGraphicFramePr/>
          <p:nvPr>
            <p:extLst>
              <p:ext uri="{D42A27DB-BD31-4B8C-83A1-F6EECF244321}">
                <p14:modId xmlns:p14="http://schemas.microsoft.com/office/powerpoint/2010/main" val="3335275121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71" name="CustomShape 1"/>
          <p:cNvSpPr/>
          <p:nvPr/>
        </p:nvSpPr>
        <p:spPr>
          <a:xfrm>
            <a:off x="838080" y="1825560"/>
            <a:ext cx="4190400" cy="435060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URL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Method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GET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POST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PUT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Delete etc..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Headers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872" name="Picture 5" descr=""/>
          <p:cNvPicPr/>
          <p:nvPr/>
        </p:nvPicPr>
        <p:blipFill>
          <a:blip r:embed="rId6"/>
          <a:stretch/>
        </p:blipFill>
        <p:spPr>
          <a:xfrm>
            <a:off x="6095880" y="1870200"/>
            <a:ext cx="4930560" cy="4502160"/>
          </a:xfrm>
          <a:prstGeom prst="rect">
            <a:avLst/>
          </a:prstGeom>
          <a:ln cap="sq" w="12600">
            <a:solidFill>
              <a:srgbClr val="ff0000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ransition spd="slow">
    <p:wipe dir="l"/>
  </p:transition>
  <p:timing>
    <p:tnLst>
      <p:par>
        <p:cTn id="1925" dur="indefinite" restart="never" nodeType="tmRoot">
          <p:childTnLst>
            <p:seq>
              <p:cTn id="1926" dur="indefinite" nodeType="mainSeq">
                <p:childTnLst>
                  <p:par>
                    <p:cTn id="1927" fill="hold">
                      <p:stCondLst>
                        <p:cond delay="indefinite"/>
                      </p:stCondLst>
                      <p:childTnLst>
                        <p:par>
                          <p:cTn id="1928" fill="hold">
                            <p:stCondLst>
                              <p:cond delay="0"/>
                            </p:stCondLst>
                            <p:childTnLst>
                              <p:par>
                                <p:cTn id="192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1"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32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33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4" fill="hold">
                      <p:stCondLst>
                        <p:cond delay="indefinite"/>
                      </p:stCondLst>
                      <p:childTnLst>
                        <p:par>
                          <p:cTn id="1935" fill="hold">
                            <p:stCondLst>
                              <p:cond delay="0"/>
                            </p:stCondLst>
                            <p:childTnLst>
                              <p:par>
                                <p:cTn id="193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8" dur="1000"/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39" dur="1000" fill="hold"/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40" dur="1000" fill="hold"/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1" fill="hold">
                      <p:stCondLst>
                        <p:cond delay="indefinite"/>
                      </p:stCondLst>
                      <p:childTnLst>
                        <p:par>
                          <p:cTn id="1942" fill="hold">
                            <p:stCondLst>
                              <p:cond delay="0"/>
                            </p:stCondLst>
                            <p:childTnLst>
                              <p:par>
                                <p:cTn id="194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45" dur="1000"/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46" dur="1000" fill="hold"/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47" dur="1000" fill="hold"/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0" dur="1000"/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51" dur="1000" fill="hold"/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52" dur="1000" fill="hold"/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5" dur="1000"/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56" dur="1000" fill="hold"/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57" dur="1000" fill="hold"/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0" dur="1000"/>
                                        <p:tgtEl>
                                          <p:spTgt spid="8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61" dur="1000" fill="hold"/>
                                        <p:tgtEl>
                                          <p:spTgt spid="8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2" dur="1000" fill="hold"/>
                                        <p:tgtEl>
                                          <p:spTgt spid="8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5" dur="1000"/>
                                        <p:tgtEl>
                                          <p:spTgt spid="8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66" dur="1000" fill="hold"/>
                                        <p:tgtEl>
                                          <p:spTgt spid="8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67" dur="1000" fill="hold"/>
                                        <p:tgtEl>
                                          <p:spTgt spid="8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8" fill="hold">
                      <p:stCondLst>
                        <p:cond delay="indefinite"/>
                      </p:stCondLst>
                      <p:childTnLst>
                        <p:par>
                          <p:cTn id="1969" fill="hold">
                            <p:stCondLst>
                              <p:cond delay="0"/>
                            </p:stCondLst>
                            <p:childTnLst>
                              <p:par>
                                <p:cTn id="197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2" dur="1000"/>
                                        <p:tgtEl>
                                          <p:spTgt spid="8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73" dur="1000" fill="hold"/>
                                        <p:tgtEl>
                                          <p:spTgt spid="8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74" dur="1000" fill="hold"/>
                                        <p:tgtEl>
                                          <p:spTgt spid="8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5" fill="hold">
                      <p:stCondLst>
                        <p:cond delay="indefinite"/>
                      </p:stCondLst>
                      <p:childTnLst>
                        <p:par>
                          <p:cTn id="1976" fill="hold">
                            <p:stCondLst>
                              <p:cond delay="0"/>
                            </p:stCondLst>
                            <p:childTnLst>
                              <p:par>
                                <p:cTn id="197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9" dur="1000"/>
                                        <p:tgtEl>
                                          <p:spTgt spid="8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80" dur="1000" fill="hold"/>
                                        <p:tgtEl>
                                          <p:spTgt spid="8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1" dur="1000" fill="hold"/>
                                        <p:tgtEl>
                                          <p:spTgt spid="8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2" fill="hold">
                      <p:stCondLst>
                        <p:cond delay="indefinite"/>
                      </p:stCondLst>
                      <p:childTnLst>
                        <p:par>
                          <p:cTn id="1983" fill="hold">
                            <p:stCondLst>
                              <p:cond delay="0"/>
                            </p:stCondLst>
                            <p:childTnLst>
                              <p:par>
                                <p:cTn id="198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86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87" dur="10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8" dur="10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13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" name="Diagram127"/>
          <p:cNvGraphicFramePr/>
          <p:nvPr>
            <p:extLst>
              <p:ext uri="{D42A27DB-BD31-4B8C-83A1-F6EECF244321}">
                <p14:modId xmlns:p14="http://schemas.microsoft.com/office/powerpoint/2010/main" val="2809605901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73" name="CustomShape 1"/>
          <p:cNvSpPr/>
          <p:nvPr/>
        </p:nvSpPr>
        <p:spPr>
          <a:xfrm>
            <a:off x="838080" y="1825560"/>
            <a:ext cx="5552280" cy="435060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http status code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Informational responses (100–199),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Successful responses (200–299),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Redirects (300–399),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Client errors (400–499),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and Server errors (500–599).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Headers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Body[optional]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874" name="Picture 6" descr=""/>
          <p:cNvPicPr/>
          <p:nvPr/>
        </p:nvPicPr>
        <p:blipFill>
          <a:blip r:embed="rId6"/>
          <a:stretch/>
        </p:blipFill>
        <p:spPr>
          <a:xfrm>
            <a:off x="6686640" y="1895400"/>
            <a:ext cx="4666680" cy="4280760"/>
          </a:xfrm>
          <a:prstGeom prst="rect">
            <a:avLst/>
          </a:prstGeom>
          <a:ln cap="sq" w="12600">
            <a:solidFill>
              <a:srgbClr val="ff0000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ransition spd="slow">
    <p:wipe dir="l"/>
  </p:transition>
  <p:timing>
    <p:tnLst>
      <p:par>
        <p:cTn id="1989" dur="indefinite" restart="never" nodeType="tmRoot">
          <p:childTnLst>
            <p:seq>
              <p:cTn id="1990" dur="indefinite" nodeType="mainSeq">
                <p:childTnLst>
                  <p:par>
                    <p:cTn id="1991" fill="hold">
                      <p:stCondLst>
                        <p:cond delay="indefinite"/>
                      </p:stCondLst>
                      <p:childTnLst>
                        <p:par>
                          <p:cTn id="1992" fill="hold">
                            <p:stCondLst>
                              <p:cond delay="0"/>
                            </p:stCondLst>
                            <p:childTnLst>
                              <p:par>
                                <p:cTn id="199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95"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96" dur="10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97" dur="100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8" fill="hold">
                      <p:stCondLst>
                        <p:cond delay="indefinite"/>
                      </p:stCondLst>
                      <p:childTnLst>
                        <p:par>
                          <p:cTn id="1999" fill="hold">
                            <p:stCondLst>
                              <p:cond delay="0"/>
                            </p:stCondLst>
                            <p:childTnLst>
                              <p:par>
                                <p:cTn id="200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2" dur="1000"/>
                                        <p:tgtEl>
                                          <p:spTgt spid="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03" dur="1000" fill="hold"/>
                                        <p:tgtEl>
                                          <p:spTgt spid="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04" dur="1000" fill="hold"/>
                                        <p:tgtEl>
                                          <p:spTgt spid="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7" dur="1000"/>
                                        <p:tgtEl>
                                          <p:spTgt spid="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08" dur="1000" fill="hold"/>
                                        <p:tgtEl>
                                          <p:spTgt spid="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09" dur="1000" fill="hold"/>
                                        <p:tgtEl>
                                          <p:spTgt spid="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2" dur="1000"/>
                                        <p:tgtEl>
                                          <p:spTgt spid="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13" dur="1000" fill="hold"/>
                                        <p:tgtEl>
                                          <p:spTgt spid="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14" dur="1000" fill="hold"/>
                                        <p:tgtEl>
                                          <p:spTgt spid="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7" dur="1000"/>
                                        <p:tgtEl>
                                          <p:spTgt spid="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18" dur="1000" fill="hold"/>
                                        <p:tgtEl>
                                          <p:spTgt spid="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19" dur="1000" fill="hold"/>
                                        <p:tgtEl>
                                          <p:spTgt spid="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22" dur="1000"/>
                                        <p:tgtEl>
                                          <p:spTgt spid="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23" dur="1000" fill="hold"/>
                                        <p:tgtEl>
                                          <p:spTgt spid="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4" dur="1000" fill="hold"/>
                                        <p:tgtEl>
                                          <p:spTgt spid="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27" dur="1000"/>
                                        <p:tgtEl>
                                          <p:spTgt spid="8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28" dur="1000" fill="hold"/>
                                        <p:tgtEl>
                                          <p:spTgt spid="8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9" dur="1000" fill="hold"/>
                                        <p:tgtEl>
                                          <p:spTgt spid="8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0" fill="hold">
                      <p:stCondLst>
                        <p:cond delay="indefinite"/>
                      </p:stCondLst>
                      <p:childTnLst>
                        <p:par>
                          <p:cTn id="2031" fill="hold">
                            <p:stCondLst>
                              <p:cond delay="0"/>
                            </p:stCondLst>
                            <p:childTnLst>
                              <p:par>
                                <p:cTn id="203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34" dur="1000"/>
                                        <p:tgtEl>
                                          <p:spTgt spid="8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35" dur="1000" fill="hold"/>
                                        <p:tgtEl>
                                          <p:spTgt spid="8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6" dur="1000" fill="hold"/>
                                        <p:tgtEl>
                                          <p:spTgt spid="8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7" fill="hold">
                      <p:stCondLst>
                        <p:cond delay="indefinite"/>
                      </p:stCondLst>
                      <p:childTnLst>
                        <p:par>
                          <p:cTn id="2038" fill="hold">
                            <p:stCondLst>
                              <p:cond delay="0"/>
                            </p:stCondLst>
                            <p:childTnLst>
                              <p:par>
                                <p:cTn id="20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41" dur="1000"/>
                                        <p:tgtEl>
                                          <p:spTgt spid="8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42" dur="1000" fill="hold"/>
                                        <p:tgtEl>
                                          <p:spTgt spid="8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3" dur="1000" fill="hold"/>
                                        <p:tgtEl>
                                          <p:spTgt spid="8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4" fill="hold">
                      <p:stCondLst>
                        <p:cond delay="indefinite"/>
                      </p:stCondLst>
                      <p:childTnLst>
                        <p:par>
                          <p:cTn id="2045" fill="hold">
                            <p:stCondLst>
                              <p:cond delay="0"/>
                            </p:stCondLst>
                            <p:childTnLst>
                              <p:par>
                                <p:cTn id="204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48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49" dur="10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50" dur="10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2"/>
          <p:cNvSpPr/>
          <p:nvPr/>
        </p:nvSpPr>
        <p:spPr>
          <a:xfrm>
            <a:off x="714240" y="501480"/>
            <a:ext cx="3323520" cy="23234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816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Product Service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listProduct(productId){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//validateUser()</a:t>
            </a:r>
            <a:br/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//check For Products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//notifyMerchant(productId)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Products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7" name="CustomShape 3"/>
          <p:cNvSpPr/>
          <p:nvPr/>
        </p:nvSpPr>
        <p:spPr>
          <a:xfrm>
            <a:off x="4605480" y="2008080"/>
            <a:ext cx="3323520" cy="2323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Login Service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validateUser(){</a:t>
            </a:r>
            <a:br/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 user credentials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validation status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8" name="CustomShape 4"/>
          <p:cNvSpPr/>
          <p:nvPr/>
        </p:nvSpPr>
        <p:spPr>
          <a:xfrm>
            <a:off x="466560" y="3543480"/>
            <a:ext cx="3647520" cy="2648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Order Service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placeOrder(cartId){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//validateUser()</a:t>
            </a:r>
            <a:br/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//checkProductAvailability()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//makePayment()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//placeOrder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//notifyUser()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response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79" name="CustomShape 5"/>
          <p:cNvSpPr/>
          <p:nvPr/>
        </p:nvSpPr>
        <p:spPr>
          <a:xfrm>
            <a:off x="8415360" y="501480"/>
            <a:ext cx="3323520" cy="2323440"/>
          </a:xfrm>
          <a:prstGeom prst="rect">
            <a:avLst/>
          </a:prstGeom>
          <a:solidFill>
            <a:srgbClr val="92d050"/>
          </a:solidFill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Payment Service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makePayment(){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//validateUser()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//process the payment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//return response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0" name="CustomShape 6"/>
          <p:cNvSpPr/>
          <p:nvPr/>
        </p:nvSpPr>
        <p:spPr>
          <a:xfrm>
            <a:off x="8720280" y="4032360"/>
            <a:ext cx="3323520" cy="2323440"/>
          </a:xfrm>
          <a:prstGeom prst="rect">
            <a:avLst/>
          </a:prstGeom>
          <a:solidFill>
            <a:schemeClr val="bg1">
              <a:lumMod val="75000"/>
            </a:schemeClr>
          </a:solidFill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800" spc="-1" strike="noStrike" u="sng">
                <a:solidFill>
                  <a:srgbClr val="000000"/>
                </a:solidFill>
                <a:uFillTx/>
                <a:latin typeface="Calibri"/>
                <a:ea typeface="DejaVu Sans"/>
              </a:rPr>
              <a:t>Mailing Service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notifyUser() {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//mail/sms to the user about order</a:t>
            </a:r>
            <a:br/>
            <a:r>
              <a:rPr b="1" i="1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}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1" name="CustomShape 7"/>
          <p:cNvSpPr/>
          <p:nvPr/>
        </p:nvSpPr>
        <p:spPr>
          <a:xfrm>
            <a:off x="4305240" y="0"/>
            <a:ext cx="3923640" cy="761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Online Shopping Portal : </a:t>
            </a:r>
            <a:r>
              <a:rPr b="1" lang="en-IN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Microservices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038480" y="65250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5" name="Diagram15"/>
          <p:cNvGraphicFramePr/>
          <p:nvPr>
            <p:extLst>
              <p:ext uri="{D42A27DB-BD31-4B8C-83A1-F6EECF244321}">
                <p14:modId xmlns:p14="http://schemas.microsoft.com/office/powerpoint/2010/main" val="3562200463"/>
              </p:ext>
            </p:extLst>
          </p:nvPr>
        </p:nvGraphicFramePr>
        <p:xfrm>
          <a:off x="5021640" y="136440"/>
          <a:ext cx="6671880" cy="12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6" name="Diagram16"/>
          <p:cNvGraphicFramePr/>
          <p:nvPr>
            <p:extLst>
              <p:ext uri="{D42A27DB-BD31-4B8C-83A1-F6EECF244321}">
                <p14:modId xmlns:p14="http://schemas.microsoft.com/office/powerpoint/2010/main" val="462314101"/>
              </p:ext>
            </p:extLst>
          </p:nvPr>
        </p:nvGraphicFramePr>
        <p:xfrm>
          <a:off x="5529960" y="1613520"/>
          <a:ext cx="6330960" cy="492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02" name="Picture 9" descr=""/>
          <p:cNvPicPr/>
          <p:nvPr/>
        </p:nvPicPr>
        <p:blipFill>
          <a:blip r:embed="rId11"/>
          <a:srcRect l="0" t="0" r="0" b="3272"/>
          <a:stretch/>
        </p:blipFill>
        <p:spPr>
          <a:xfrm>
            <a:off x="406440" y="216360"/>
            <a:ext cx="4614480" cy="602100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Diagram128"/>
          <p:cNvGraphicFramePr/>
          <p:nvPr>
            <p:extLst>
              <p:ext uri="{D42A27DB-BD31-4B8C-83A1-F6EECF244321}">
                <p14:modId xmlns:p14="http://schemas.microsoft.com/office/powerpoint/2010/main" val="3386565241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82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RESTfull API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Microservice with Spring Boot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3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Diagram129"/>
          <p:cNvGraphicFramePr/>
          <p:nvPr>
            <p:extLst>
              <p:ext uri="{D42A27DB-BD31-4B8C-83A1-F6EECF244321}">
                <p14:modId xmlns:p14="http://schemas.microsoft.com/office/powerpoint/2010/main" val="274562645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30" name="Diagram130"/>
          <p:cNvGraphicFramePr/>
          <p:nvPr>
            <p:extLst>
              <p:ext uri="{D42A27DB-BD31-4B8C-83A1-F6EECF244321}">
                <p14:modId xmlns:p14="http://schemas.microsoft.com/office/powerpoint/2010/main" val="2717705080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40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40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885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31" name="Diagram131"/>
          <p:cNvGraphicFramePr/>
          <p:nvPr>
            <p:extLst>
              <p:ext uri="{D42A27DB-BD31-4B8C-83A1-F6EECF244321}">
                <p14:modId xmlns:p14="http://schemas.microsoft.com/office/powerpoint/2010/main" val="2886033169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87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Diagram132"/>
          <p:cNvGraphicFramePr/>
          <p:nvPr>
            <p:extLst>
              <p:ext uri="{D42A27DB-BD31-4B8C-83A1-F6EECF244321}">
                <p14:modId xmlns:p14="http://schemas.microsoft.com/office/powerpoint/2010/main" val="993084822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88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Notifications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333333"/>
                </a:solidFill>
                <a:latin typeface="Helvetica Neue"/>
              </a:rPr>
              <a:t>Request/asynchronous response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333333"/>
                </a:solidFill>
                <a:latin typeface="Helvetica Neue"/>
              </a:rPr>
              <a:t>Publish/subscribe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333333"/>
                </a:solidFill>
                <a:latin typeface="Helvetica Neue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051" dur="indefinite" restart="never" nodeType="tmRoot">
          <p:childTnLst>
            <p:seq>
              <p:cTn id="2052" dur="indefinite" nodeType="mainSeq">
                <p:childTnLst>
                  <p:par>
                    <p:cTn id="2053" fill="hold">
                      <p:stCondLst>
                        <p:cond delay="indefinite"/>
                      </p:stCondLst>
                      <p:childTnLst>
                        <p:par>
                          <p:cTn id="2054" fill="hold">
                            <p:stCondLst>
                              <p:cond delay="0"/>
                            </p:stCondLst>
                            <p:childTnLst>
                              <p:par>
                                <p:cTn id="205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7" dur="1000"/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58" dur="1000" fill="hold"/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59" dur="1000" fill="hold"/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0" fill="hold">
                      <p:stCondLst>
                        <p:cond delay="indefinite"/>
                      </p:stCondLst>
                      <p:childTnLst>
                        <p:par>
                          <p:cTn id="2061" fill="hold">
                            <p:stCondLst>
                              <p:cond delay="0"/>
                            </p:stCondLst>
                            <p:childTnLst>
                              <p:par>
                                <p:cTn id="206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4" dur="1000"/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65" dur="1000" fill="hold"/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66" dur="1000" fill="hold"/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7" fill="hold">
                      <p:stCondLst>
                        <p:cond delay="indefinite"/>
                      </p:stCondLst>
                      <p:childTnLst>
                        <p:par>
                          <p:cTn id="2068" fill="hold">
                            <p:stCondLst>
                              <p:cond delay="0"/>
                            </p:stCondLst>
                            <p:childTnLst>
                              <p:par>
                                <p:cTn id="206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71" dur="1000"/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72" dur="1000" fill="hold"/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73" dur="1000" fill="hold"/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4" fill="hold">
                      <p:stCondLst>
                        <p:cond delay="indefinite"/>
                      </p:stCondLst>
                      <p:childTnLst>
                        <p:par>
                          <p:cTn id="2075" fill="hold">
                            <p:stCondLst>
                              <p:cond delay="0"/>
                            </p:stCondLst>
                            <p:childTnLst>
                              <p:par>
                                <p:cTn id="207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78" dur="1000"/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79" dur="1000" fill="hold"/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80" dur="1000" fill="hold"/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Diagram133"/>
          <p:cNvGraphicFramePr/>
          <p:nvPr>
            <p:extLst>
              <p:ext uri="{D42A27DB-BD31-4B8C-83A1-F6EECF244321}">
                <p14:modId xmlns:p14="http://schemas.microsoft.com/office/powerpoint/2010/main" val="431865752"/>
              </p:ext>
            </p:extLst>
          </p:nvPr>
        </p:nvGraphicFramePr>
        <p:xfrm>
          <a:off x="504720" y="619200"/>
          <a:ext cx="11305440" cy="5504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4276800" y="1690560"/>
            <a:ext cx="2487600" cy="3147120"/>
          </a:xfrm>
          <a:prstGeom prst="rect">
            <a:avLst/>
          </a:prstGeom>
          <a:solidFill>
            <a:schemeClr val="bg1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0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3"/>
          <p:cNvSpPr/>
          <p:nvPr/>
        </p:nvSpPr>
        <p:spPr>
          <a:xfrm>
            <a:off x="961920" y="283860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2" name="CustomShape 4"/>
          <p:cNvSpPr/>
          <p:nvPr/>
        </p:nvSpPr>
        <p:spPr>
          <a:xfrm>
            <a:off x="7915320" y="94284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3" name="CustomShape 5"/>
          <p:cNvSpPr/>
          <p:nvPr/>
        </p:nvSpPr>
        <p:spPr>
          <a:xfrm>
            <a:off x="7915320" y="273996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4" name="CustomShape 6"/>
          <p:cNvSpPr/>
          <p:nvPr/>
        </p:nvSpPr>
        <p:spPr>
          <a:xfrm>
            <a:off x="7915320" y="467208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D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895" name="Picture 2" descr="Rabbitmq Logo Icon of Flat style - Available in SVG, PNG, EPS, AI &amp; Icon  fonts"/>
          <p:cNvPicPr/>
          <p:nvPr/>
        </p:nvPicPr>
        <p:blipFill>
          <a:blip r:embed="rId1"/>
          <a:stretch/>
        </p:blipFill>
        <p:spPr>
          <a:xfrm>
            <a:off x="4510080" y="1911240"/>
            <a:ext cx="2142360" cy="828000"/>
          </a:xfrm>
          <a:prstGeom prst="rect">
            <a:avLst/>
          </a:prstGeom>
          <a:ln>
            <a:noFill/>
          </a:ln>
        </p:spPr>
      </p:pic>
      <p:pic>
        <p:nvPicPr>
          <p:cNvPr id="896" name="Picture 6" descr="First steps into RabbitMQ"/>
          <p:cNvPicPr/>
          <p:nvPr/>
        </p:nvPicPr>
        <p:blipFill>
          <a:blip r:embed="rId2"/>
          <a:stretch/>
        </p:blipFill>
        <p:spPr>
          <a:xfrm>
            <a:off x="0" y="-23760"/>
            <a:ext cx="4590360" cy="1376640"/>
          </a:xfrm>
          <a:prstGeom prst="rect">
            <a:avLst/>
          </a:prstGeom>
          <a:ln cap="sq" w="28440">
            <a:solidFill>
              <a:srgbClr val="00b050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97" name="CustomShape 7"/>
          <p:cNvSpPr/>
          <p:nvPr/>
        </p:nvSpPr>
        <p:spPr>
          <a:xfrm rot="5400000">
            <a:off x="5184360" y="2742120"/>
            <a:ext cx="432720" cy="1218600"/>
          </a:xfrm>
          <a:prstGeom prst="can">
            <a:avLst>
              <a:gd name="adj" fmla="val 25000"/>
            </a:avLst>
          </a:prstGeom>
          <a:ln/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45000" rIns="45000" tIns="90000" bIns="90000" anchor="ctr" vert="vert270" rot="16200000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Queue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8" name="CustomShape 8"/>
          <p:cNvSpPr/>
          <p:nvPr/>
        </p:nvSpPr>
        <p:spPr>
          <a:xfrm rot="5400000">
            <a:off x="5184360" y="3570840"/>
            <a:ext cx="432720" cy="1218600"/>
          </a:xfrm>
          <a:prstGeom prst="can">
            <a:avLst>
              <a:gd name="adj" fmla="val 25000"/>
            </a:avLst>
          </a:prstGeom>
          <a:ln/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45000" rIns="45000" tIns="90000" bIns="90000" anchor="ctr" vert="vert270" rot="16200000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Queue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9" name="CustomShape 9"/>
          <p:cNvSpPr/>
          <p:nvPr/>
        </p:nvSpPr>
        <p:spPr>
          <a:xfrm>
            <a:off x="2886120" y="3252960"/>
            <a:ext cx="1904400" cy="9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0" name="CustomShape 10"/>
          <p:cNvSpPr/>
          <p:nvPr/>
        </p:nvSpPr>
        <p:spPr>
          <a:xfrm>
            <a:off x="2886120" y="3528360"/>
            <a:ext cx="1904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11"/>
          <p:cNvSpPr/>
          <p:nvPr/>
        </p:nvSpPr>
        <p:spPr>
          <a:xfrm flipV="1">
            <a:off x="5941080" y="1355760"/>
            <a:ext cx="1973160" cy="194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12"/>
          <p:cNvSpPr/>
          <p:nvPr/>
        </p:nvSpPr>
        <p:spPr>
          <a:xfrm>
            <a:off x="5941080" y="3287880"/>
            <a:ext cx="1904400" cy="9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13"/>
          <p:cNvSpPr/>
          <p:nvPr/>
        </p:nvSpPr>
        <p:spPr>
          <a:xfrm>
            <a:off x="5941080" y="4125600"/>
            <a:ext cx="1973160" cy="96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CustomShape 1"/>
          <p:cNvSpPr/>
          <p:nvPr/>
        </p:nvSpPr>
        <p:spPr>
          <a:xfrm>
            <a:off x="4276800" y="1690560"/>
            <a:ext cx="2487600" cy="31471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3"/>
          <p:cNvSpPr/>
          <p:nvPr/>
        </p:nvSpPr>
        <p:spPr>
          <a:xfrm>
            <a:off x="961920" y="283860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7" name="CustomShape 4"/>
          <p:cNvSpPr/>
          <p:nvPr/>
        </p:nvSpPr>
        <p:spPr>
          <a:xfrm>
            <a:off x="7915320" y="94284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8" name="CustomShape 5"/>
          <p:cNvSpPr/>
          <p:nvPr/>
        </p:nvSpPr>
        <p:spPr>
          <a:xfrm>
            <a:off x="7915320" y="273996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9" name="CustomShape 6"/>
          <p:cNvSpPr/>
          <p:nvPr/>
        </p:nvSpPr>
        <p:spPr>
          <a:xfrm>
            <a:off x="7915320" y="467208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0" name="CustomShape 7"/>
          <p:cNvSpPr/>
          <p:nvPr/>
        </p:nvSpPr>
        <p:spPr>
          <a:xfrm rot="5400000">
            <a:off x="5184360" y="2742120"/>
            <a:ext cx="432720" cy="1218600"/>
          </a:xfrm>
          <a:prstGeom prst="can">
            <a:avLst>
              <a:gd name="adj" fmla="val 25000"/>
            </a:avLst>
          </a:prstGeom>
          <a:ln/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45000" rIns="45000" tIns="90000" bIns="90000" anchor="ctr" vert="vert270" rot="16200000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Queue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1" name="CustomShape 8"/>
          <p:cNvSpPr/>
          <p:nvPr/>
        </p:nvSpPr>
        <p:spPr>
          <a:xfrm rot="5400000">
            <a:off x="5184360" y="3570840"/>
            <a:ext cx="432720" cy="1218600"/>
          </a:xfrm>
          <a:prstGeom prst="can">
            <a:avLst>
              <a:gd name="adj" fmla="val 25000"/>
            </a:avLst>
          </a:prstGeom>
          <a:ln/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45000" rIns="45000" tIns="90000" bIns="90000" anchor="ctr" vert="vert270" rot="16200000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Queue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2" name="CustomShape 9"/>
          <p:cNvSpPr/>
          <p:nvPr/>
        </p:nvSpPr>
        <p:spPr>
          <a:xfrm>
            <a:off x="2886120" y="3252960"/>
            <a:ext cx="1904400" cy="9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10"/>
          <p:cNvSpPr/>
          <p:nvPr/>
        </p:nvSpPr>
        <p:spPr>
          <a:xfrm>
            <a:off x="2886120" y="3528360"/>
            <a:ext cx="1904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11"/>
          <p:cNvSpPr/>
          <p:nvPr/>
        </p:nvSpPr>
        <p:spPr>
          <a:xfrm flipV="1">
            <a:off x="5941080" y="1355760"/>
            <a:ext cx="1973160" cy="194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12"/>
          <p:cNvSpPr/>
          <p:nvPr/>
        </p:nvSpPr>
        <p:spPr>
          <a:xfrm>
            <a:off x="5941080" y="3287880"/>
            <a:ext cx="1904400" cy="9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13"/>
          <p:cNvSpPr/>
          <p:nvPr/>
        </p:nvSpPr>
        <p:spPr>
          <a:xfrm>
            <a:off x="5941080" y="4125600"/>
            <a:ext cx="1973160" cy="96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7" name="Picture 8" descr="ActiveMQ Integration With Mulesoft - DZone Integration"/>
          <p:cNvPicPr/>
          <p:nvPr/>
        </p:nvPicPr>
        <p:blipFill>
          <a:blip r:embed="rId1"/>
          <a:stretch/>
        </p:blipFill>
        <p:spPr>
          <a:xfrm>
            <a:off x="0" y="-24480"/>
            <a:ext cx="3599640" cy="1266120"/>
          </a:xfrm>
          <a:prstGeom prst="rect">
            <a:avLst/>
          </a:prstGeom>
          <a:ln cap="sq" w="28440">
            <a:solidFill>
              <a:srgbClr val="00b050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18" name="Picture 2" descr="Index of /assets/img"/>
          <p:cNvPicPr/>
          <p:nvPr/>
        </p:nvPicPr>
        <p:blipFill>
          <a:blip r:embed="rId2"/>
          <a:stretch/>
        </p:blipFill>
        <p:spPr>
          <a:xfrm>
            <a:off x="4940640" y="1913760"/>
            <a:ext cx="850680" cy="850680"/>
          </a:xfrm>
          <a:prstGeom prst="rect">
            <a:avLst/>
          </a:prstGeom>
          <a:ln>
            <a:noFill/>
          </a:ln>
        </p:spPr>
      </p:pic>
      <p:pic>
        <p:nvPicPr>
          <p:cNvPr id="919" name="Picture 2" descr="Index of /assets/img"/>
          <p:cNvPicPr/>
          <p:nvPr/>
        </p:nvPicPr>
        <p:blipFill>
          <a:blip r:embed="rId3"/>
          <a:stretch/>
        </p:blipFill>
        <p:spPr>
          <a:xfrm>
            <a:off x="110880" y="211680"/>
            <a:ext cx="850680" cy="8506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CustomShape 1"/>
          <p:cNvSpPr/>
          <p:nvPr/>
        </p:nvSpPr>
        <p:spPr>
          <a:xfrm>
            <a:off x="4276800" y="1690560"/>
            <a:ext cx="2487600" cy="31471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3"/>
          <p:cNvSpPr/>
          <p:nvPr/>
        </p:nvSpPr>
        <p:spPr>
          <a:xfrm>
            <a:off x="961920" y="283860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3" name="CustomShape 4"/>
          <p:cNvSpPr/>
          <p:nvPr/>
        </p:nvSpPr>
        <p:spPr>
          <a:xfrm>
            <a:off x="7915320" y="94284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4" name="CustomShape 5"/>
          <p:cNvSpPr/>
          <p:nvPr/>
        </p:nvSpPr>
        <p:spPr>
          <a:xfrm>
            <a:off x="7915320" y="273996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5" name="CustomShape 6"/>
          <p:cNvSpPr/>
          <p:nvPr/>
        </p:nvSpPr>
        <p:spPr>
          <a:xfrm>
            <a:off x="7915320" y="4672080"/>
            <a:ext cx="1923480" cy="828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 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6" name="CustomShape 7"/>
          <p:cNvSpPr/>
          <p:nvPr/>
        </p:nvSpPr>
        <p:spPr>
          <a:xfrm rot="5400000">
            <a:off x="5184360" y="2742120"/>
            <a:ext cx="432720" cy="1218600"/>
          </a:xfrm>
          <a:prstGeom prst="can">
            <a:avLst>
              <a:gd name="adj" fmla="val 25000"/>
            </a:avLst>
          </a:prstGeom>
          <a:ln/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45000" rIns="45000" tIns="90000" bIns="90000" anchor="ctr" vert="vert270" rot="16200000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Topic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7" name="CustomShape 8"/>
          <p:cNvSpPr/>
          <p:nvPr/>
        </p:nvSpPr>
        <p:spPr>
          <a:xfrm rot="5400000">
            <a:off x="5184360" y="3570840"/>
            <a:ext cx="432720" cy="1218600"/>
          </a:xfrm>
          <a:prstGeom prst="can">
            <a:avLst>
              <a:gd name="adj" fmla="val 25000"/>
            </a:avLst>
          </a:prstGeom>
          <a:ln/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45000" rIns="45000" tIns="90000" bIns="90000" anchor="ctr" vert="vert270" rot="16200000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Topic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28" name="CustomShape 9"/>
          <p:cNvSpPr/>
          <p:nvPr/>
        </p:nvSpPr>
        <p:spPr>
          <a:xfrm>
            <a:off x="2886120" y="3252960"/>
            <a:ext cx="1904400" cy="9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0"/>
          <p:cNvSpPr/>
          <p:nvPr/>
        </p:nvSpPr>
        <p:spPr>
          <a:xfrm>
            <a:off x="2886120" y="3528360"/>
            <a:ext cx="1904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1"/>
          <p:cNvSpPr/>
          <p:nvPr/>
        </p:nvSpPr>
        <p:spPr>
          <a:xfrm flipV="1">
            <a:off x="5941080" y="1355760"/>
            <a:ext cx="1973160" cy="194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12"/>
          <p:cNvSpPr/>
          <p:nvPr/>
        </p:nvSpPr>
        <p:spPr>
          <a:xfrm>
            <a:off x="5941080" y="3287880"/>
            <a:ext cx="1904400" cy="9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13"/>
          <p:cNvSpPr/>
          <p:nvPr/>
        </p:nvSpPr>
        <p:spPr>
          <a:xfrm>
            <a:off x="5941080" y="4125600"/>
            <a:ext cx="1973160" cy="96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33" name="Picture 2" descr="What Is Kafka? Everything You Need to Know - DZone Big Data"/>
          <p:cNvPicPr/>
          <p:nvPr/>
        </p:nvPicPr>
        <p:blipFill>
          <a:blip r:embed="rId1"/>
          <a:stretch/>
        </p:blipFill>
        <p:spPr>
          <a:xfrm>
            <a:off x="0" y="19800"/>
            <a:ext cx="3493440" cy="1556640"/>
          </a:xfrm>
          <a:prstGeom prst="rect">
            <a:avLst/>
          </a:prstGeom>
          <a:ln cap="sq" w="28440">
            <a:solidFill>
              <a:srgbClr val="00b050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34" name="Picture 9" descr=""/>
          <p:cNvPicPr/>
          <p:nvPr/>
        </p:nvPicPr>
        <p:blipFill>
          <a:blip r:embed="rId2"/>
          <a:stretch/>
        </p:blipFill>
        <p:spPr>
          <a:xfrm>
            <a:off x="4860000" y="1901160"/>
            <a:ext cx="768600" cy="11206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Diagram134"/>
          <p:cNvGraphicFramePr/>
          <p:nvPr>
            <p:extLst>
              <p:ext uri="{D42A27DB-BD31-4B8C-83A1-F6EECF244321}">
                <p14:modId xmlns:p14="http://schemas.microsoft.com/office/powerpoint/2010/main" val="750590547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35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graphicFrame>
        <p:nvGraphicFramePr>
          <p:cNvPr id="135" name="Diagram135"/>
          <p:cNvGraphicFramePr/>
          <p:nvPr>
            <p:extLst>
              <p:ext uri="{D42A27DB-BD31-4B8C-83A1-F6EECF244321}">
                <p14:modId xmlns:p14="http://schemas.microsoft.com/office/powerpoint/2010/main" val="3425821416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937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36" name="Diagram136"/>
          <p:cNvGraphicFramePr/>
          <p:nvPr>
            <p:extLst>
              <p:ext uri="{D42A27DB-BD31-4B8C-83A1-F6EECF244321}">
                <p14:modId xmlns:p14="http://schemas.microsoft.com/office/powerpoint/2010/main" val="737407735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39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940" name="Picture 4" descr=""/>
          <p:cNvPicPr/>
          <p:nvPr/>
        </p:nvPicPr>
        <p:blipFill>
          <a:blip r:embed="rId6"/>
          <a:stretch/>
        </p:blipFill>
        <p:spPr>
          <a:xfrm>
            <a:off x="8685000" y="363240"/>
            <a:ext cx="3230280" cy="19612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17"/>
          <p:cNvGraphicFramePr/>
          <p:nvPr>
            <p:extLst>
              <p:ext uri="{D42A27DB-BD31-4B8C-83A1-F6EECF244321}">
                <p14:modId xmlns:p14="http://schemas.microsoft.com/office/powerpoint/2010/main" val="2685803591"/>
              </p:ext>
            </p:extLst>
          </p:nvPr>
        </p:nvGraphicFramePr>
        <p:xfrm>
          <a:off x="5021640" y="136440"/>
          <a:ext cx="6671880" cy="12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8" name="Diagram18"/>
          <p:cNvGraphicFramePr/>
          <p:nvPr>
            <p:extLst>
              <p:ext uri="{D42A27DB-BD31-4B8C-83A1-F6EECF244321}">
                <p14:modId xmlns:p14="http://schemas.microsoft.com/office/powerpoint/2010/main" val="3626599769"/>
              </p:ext>
            </p:extLst>
          </p:nvPr>
        </p:nvGraphicFramePr>
        <p:xfrm>
          <a:off x="5021640" y="1613520"/>
          <a:ext cx="7169760" cy="4924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03" name="Picture 9" descr=""/>
          <p:cNvPicPr/>
          <p:nvPr/>
        </p:nvPicPr>
        <p:blipFill>
          <a:blip r:embed="rId11"/>
          <a:srcRect l="0" t="0" r="0" b="3272"/>
          <a:stretch/>
        </p:blipFill>
        <p:spPr>
          <a:xfrm>
            <a:off x="406440" y="216360"/>
            <a:ext cx="4614480" cy="602100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CustomShape 1"/>
          <p:cNvSpPr/>
          <p:nvPr/>
        </p:nvSpPr>
        <p:spPr>
          <a:xfrm>
            <a:off x="0" y="0"/>
            <a:ext cx="4514040" cy="9910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Current Scenario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42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3"/>
          <p:cNvSpPr/>
          <p:nvPr/>
        </p:nvSpPr>
        <p:spPr>
          <a:xfrm>
            <a:off x="8024760" y="472428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4" name="CustomShape 4"/>
          <p:cNvSpPr/>
          <p:nvPr/>
        </p:nvSpPr>
        <p:spPr>
          <a:xfrm>
            <a:off x="8024760" y="140508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5" name="CustomShape 5"/>
          <p:cNvSpPr/>
          <p:nvPr/>
        </p:nvSpPr>
        <p:spPr>
          <a:xfrm>
            <a:off x="8024760" y="295200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6" name="CustomShape 6"/>
          <p:cNvSpPr/>
          <p:nvPr/>
        </p:nvSpPr>
        <p:spPr>
          <a:xfrm>
            <a:off x="10244160" y="492768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7"/>
          <p:cNvSpPr/>
          <p:nvPr/>
        </p:nvSpPr>
        <p:spPr>
          <a:xfrm>
            <a:off x="10213200" y="160812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8" name="CustomShape 8"/>
          <p:cNvSpPr/>
          <p:nvPr/>
        </p:nvSpPr>
        <p:spPr>
          <a:xfrm>
            <a:off x="10244160" y="315504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9"/>
          <p:cNvSpPr/>
          <p:nvPr/>
        </p:nvSpPr>
        <p:spPr>
          <a:xfrm>
            <a:off x="902520" y="3337560"/>
            <a:ext cx="2351880" cy="7707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Client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0" name="CustomShape 10"/>
          <p:cNvSpPr/>
          <p:nvPr/>
        </p:nvSpPr>
        <p:spPr>
          <a:xfrm>
            <a:off x="902520" y="5584680"/>
            <a:ext cx="2351880" cy="7707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UI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1" name="CustomShape 11"/>
          <p:cNvSpPr/>
          <p:nvPr/>
        </p:nvSpPr>
        <p:spPr>
          <a:xfrm flipV="1">
            <a:off x="3255120" y="1789200"/>
            <a:ext cx="4768920" cy="19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12"/>
          <p:cNvSpPr/>
          <p:nvPr/>
        </p:nvSpPr>
        <p:spPr>
          <a:xfrm>
            <a:off x="3255120" y="3916440"/>
            <a:ext cx="2579400" cy="131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13"/>
          <p:cNvSpPr/>
          <p:nvPr/>
        </p:nvSpPr>
        <p:spPr>
          <a:xfrm flipV="1">
            <a:off x="5835240" y="2132280"/>
            <a:ext cx="2218680" cy="306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7030a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4" name="Picture 42" descr=""/>
          <p:cNvPicPr/>
          <p:nvPr/>
        </p:nvPicPr>
        <p:blipFill>
          <a:blip r:embed="rId1"/>
          <a:stretch/>
        </p:blipFill>
        <p:spPr>
          <a:xfrm>
            <a:off x="4652640" y="300240"/>
            <a:ext cx="2701800" cy="2208600"/>
          </a:xfrm>
          <a:prstGeom prst="rect">
            <a:avLst/>
          </a:prstGeom>
          <a:ln cap="sq" w="12600">
            <a:solidFill>
              <a:srgbClr val="ff0000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55" name="CustomShape 14"/>
          <p:cNvSpPr/>
          <p:nvPr/>
        </p:nvSpPr>
        <p:spPr>
          <a:xfrm>
            <a:off x="5640120" y="3785040"/>
            <a:ext cx="1769760" cy="3236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GET /product/{id}/reviews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56" name="CustomShape 15"/>
          <p:cNvSpPr/>
          <p:nvPr/>
        </p:nvSpPr>
        <p:spPr>
          <a:xfrm>
            <a:off x="5397840" y="2272680"/>
            <a:ext cx="1395720" cy="32364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GET /product/{id}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957" name="Picture 36" descr=""/>
          <p:cNvPicPr/>
          <p:nvPr/>
        </p:nvPicPr>
        <p:blipFill>
          <a:blip r:embed="rId2"/>
          <a:stretch/>
        </p:blipFill>
        <p:spPr>
          <a:xfrm>
            <a:off x="4496040" y="4205520"/>
            <a:ext cx="2482560" cy="166284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2081" dur="indefinite" restart="never" nodeType="tmRoot">
          <p:childTnLst>
            <p:seq>
              <p:cTn id="2082" dur="indefinite" nodeType="mainSeq">
                <p:childTnLst>
                  <p:par>
                    <p:cTn id="2083" fill="hold">
                      <p:stCondLst>
                        <p:cond delay="indefinite"/>
                      </p:stCondLst>
                      <p:childTnLst>
                        <p:par>
                          <p:cTn id="2084" fill="hold">
                            <p:stCondLst>
                              <p:cond delay="0"/>
                            </p:stCondLst>
                            <p:childTnLst>
                              <p:par>
                                <p:cTn id="208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87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88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89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92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93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94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5" fill="hold">
                      <p:stCondLst>
                        <p:cond delay="indefinite"/>
                      </p:stCondLst>
                      <p:childTnLst>
                        <p:par>
                          <p:cTn id="2096" fill="hold">
                            <p:stCondLst>
                              <p:cond delay="0"/>
                            </p:stCondLst>
                            <p:childTnLst>
                              <p:par>
                                <p:cTn id="209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99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00" dur="1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01" dur="1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2" fill="hold">
                      <p:stCondLst>
                        <p:cond delay="indefinite"/>
                      </p:stCondLst>
                      <p:childTnLst>
                        <p:par>
                          <p:cTn id="2103" fill="hold">
                            <p:stCondLst>
                              <p:cond delay="0"/>
                            </p:stCondLst>
                            <p:childTnLst>
                              <p:par>
                                <p:cTn id="210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06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07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08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11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12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13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16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17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18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9" fill="hold">
                      <p:stCondLst>
                        <p:cond delay="indefinite"/>
                      </p:stCondLst>
                      <p:childTnLst>
                        <p:par>
                          <p:cTn id="2120" fill="hold">
                            <p:stCondLst>
                              <p:cond delay="0"/>
                            </p:stCondLst>
                            <p:childTnLst>
                              <p:par>
                                <p:cTn id="212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23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24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5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6" fill="hold">
                      <p:stCondLst>
                        <p:cond delay="indefinite"/>
                      </p:stCondLst>
                      <p:childTnLst>
                        <p:par>
                          <p:cTn id="2127" fill="hold">
                            <p:stCondLst>
                              <p:cond delay="0"/>
                            </p:stCondLst>
                            <p:childTnLst>
                              <p:par>
                                <p:cTn id="212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0"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31" dur="10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32" dur="10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3" fill="hold">
                      <p:stCondLst>
                        <p:cond delay="indefinite"/>
                      </p:stCondLst>
                      <p:childTnLst>
                        <p:par>
                          <p:cTn id="2134" fill="hold">
                            <p:stCondLst>
                              <p:cond delay="0"/>
                            </p:stCondLst>
                            <p:childTnLst>
                              <p:par>
                                <p:cTn id="213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37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38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39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2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43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44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7"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48" dur="100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49" dur="100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52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53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54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CustomShape 1"/>
          <p:cNvSpPr/>
          <p:nvPr/>
        </p:nvSpPr>
        <p:spPr>
          <a:xfrm>
            <a:off x="0" y="0"/>
            <a:ext cx="7651800" cy="12805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Problem with current scenario??</a:t>
            </a:r>
            <a:endParaRPr b="0" lang="en-IN" sz="4400" spc="-1" strike="noStrike">
              <a:latin typeface="Arial"/>
            </a:endParaRPr>
          </a:p>
        </p:txBody>
      </p:sp>
      <p:graphicFrame>
        <p:nvGraphicFramePr>
          <p:cNvPr id="137" name="Diagram137"/>
          <p:cNvGraphicFramePr/>
          <p:nvPr>
            <p:extLst>
              <p:ext uri="{D42A27DB-BD31-4B8C-83A1-F6EECF244321}">
                <p14:modId xmlns:p14="http://schemas.microsoft.com/office/powerpoint/2010/main" val="1944384506"/>
              </p:ext>
            </p:extLst>
          </p:nvPr>
        </p:nvGraphicFramePr>
        <p:xfrm>
          <a:off x="838080" y="1825560"/>
          <a:ext cx="1051488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59" name="CustomShape 2"/>
          <p:cNvSpPr/>
          <p:nvPr/>
        </p:nvSpPr>
        <p:spPr>
          <a:xfrm>
            <a:off x="0" y="-174240"/>
            <a:ext cx="7651800" cy="1280520"/>
          </a:xfrm>
          <a:prstGeom prst="rect">
            <a:avLst/>
          </a:prstGeom>
          <a:solidFill>
            <a:schemeClr val="accent3"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Problem with current scenario??</a:t>
            </a:r>
            <a:endParaRPr b="0" lang="en-IN" sz="4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Diagram138"/>
          <p:cNvGraphicFramePr/>
          <p:nvPr>
            <p:extLst>
              <p:ext uri="{D42A27DB-BD31-4B8C-83A1-F6EECF244321}">
                <p14:modId xmlns:p14="http://schemas.microsoft.com/office/powerpoint/2010/main" val="3379193136"/>
              </p:ext>
            </p:extLst>
          </p:nvPr>
        </p:nvGraphicFramePr>
        <p:xfrm>
          <a:off x="838080" y="1825560"/>
          <a:ext cx="1051488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60" name="CustomShape 1"/>
          <p:cNvSpPr/>
          <p:nvPr/>
        </p:nvSpPr>
        <p:spPr>
          <a:xfrm>
            <a:off x="0" y="0"/>
            <a:ext cx="4037760" cy="1218600"/>
          </a:xfrm>
          <a:prstGeom prst="rect">
            <a:avLst/>
          </a:prstGeom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GraphQL</a:t>
            </a:r>
            <a:endParaRPr b="0" lang="en-IN" sz="4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Diagram139"/>
          <p:cNvGraphicFramePr/>
          <p:nvPr>
            <p:extLst>
              <p:ext uri="{D42A27DB-BD31-4B8C-83A1-F6EECF244321}">
                <p14:modId xmlns:p14="http://schemas.microsoft.com/office/powerpoint/2010/main" val="783837467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40" name="Diagram140"/>
          <p:cNvGraphicFramePr/>
          <p:nvPr>
            <p:extLst>
              <p:ext uri="{D42A27DB-BD31-4B8C-83A1-F6EECF244321}">
                <p14:modId xmlns:p14="http://schemas.microsoft.com/office/powerpoint/2010/main" val="2694479598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962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41" name="Diagram141"/>
          <p:cNvGraphicFramePr/>
          <p:nvPr>
            <p:extLst>
              <p:ext uri="{D42A27DB-BD31-4B8C-83A1-F6EECF244321}">
                <p14:modId xmlns:p14="http://schemas.microsoft.com/office/powerpoint/2010/main" val="3828396555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64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Summary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66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microservices talk to each other?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Synchronous vs Asynchronous communication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to setup synchronous communication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to setup Asynchronous communication – Message Bases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REST API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67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2155" dur="indefinite" restart="never" nodeType="tmRoot">
          <p:childTnLst>
            <p:seq>
              <p:cTn id="2156" dur="indefinite" nodeType="mainSeq">
                <p:childTnLst>
                  <p:par>
                    <p:cTn id="2157" fill="hold">
                      <p:stCondLst>
                        <p:cond delay="indefinite"/>
                      </p:stCondLst>
                      <p:childTnLst>
                        <p:par>
                          <p:cTn id="2158" fill="hold">
                            <p:stCondLst>
                              <p:cond delay="0"/>
                            </p:stCondLst>
                            <p:childTnLst>
                              <p:par>
                                <p:cTn id="215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61" dur="1000"/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62" dur="1000" fill="hold"/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3" dur="1000" fill="hold"/>
                                        <p:tgtEl>
                                          <p:spTgt spid="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4" fill="hold">
                      <p:stCondLst>
                        <p:cond delay="indefinite"/>
                      </p:stCondLst>
                      <p:childTnLst>
                        <p:par>
                          <p:cTn id="2165" fill="hold">
                            <p:stCondLst>
                              <p:cond delay="0"/>
                            </p:stCondLst>
                            <p:childTnLst>
                              <p:par>
                                <p:cTn id="216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68" dur="1000"/>
                                        <p:tgtEl>
                                          <p:spTgt spid="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69" dur="1000" fill="hold"/>
                                        <p:tgtEl>
                                          <p:spTgt spid="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70" dur="1000" fill="hold"/>
                                        <p:tgtEl>
                                          <p:spTgt spid="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1" fill="hold">
                      <p:stCondLst>
                        <p:cond delay="indefinite"/>
                      </p:stCondLst>
                      <p:childTnLst>
                        <p:par>
                          <p:cTn id="2172" fill="hold">
                            <p:stCondLst>
                              <p:cond delay="0"/>
                            </p:stCondLst>
                            <p:childTnLst>
                              <p:par>
                                <p:cTn id="217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75" dur="1000"/>
                                        <p:tgtEl>
                                          <p:spTgt spid="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76" dur="1000" fill="hold"/>
                                        <p:tgtEl>
                                          <p:spTgt spid="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77" dur="1000" fill="hold"/>
                                        <p:tgtEl>
                                          <p:spTgt spid="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8" fill="hold">
                      <p:stCondLst>
                        <p:cond delay="indefinite"/>
                      </p:stCondLst>
                      <p:childTnLst>
                        <p:par>
                          <p:cTn id="2179" fill="hold">
                            <p:stCondLst>
                              <p:cond delay="0"/>
                            </p:stCondLst>
                            <p:childTnLst>
                              <p:par>
                                <p:cTn id="218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82" dur="1000"/>
                                        <p:tgtEl>
                                          <p:spTgt spid="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83" dur="1000" fill="hold"/>
                                        <p:tgtEl>
                                          <p:spTgt spid="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84" dur="1000" fill="hold"/>
                                        <p:tgtEl>
                                          <p:spTgt spid="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5" fill="hold">
                      <p:stCondLst>
                        <p:cond delay="indefinite"/>
                      </p:stCondLst>
                      <p:childTnLst>
                        <p:par>
                          <p:cTn id="2186" fill="hold">
                            <p:stCondLst>
                              <p:cond delay="0"/>
                            </p:stCondLst>
                            <p:childTnLst>
                              <p:par>
                                <p:cTn id="218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89" dur="1000"/>
                                        <p:tgtEl>
                                          <p:spTgt spid="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90" dur="1000" fill="hold"/>
                                        <p:tgtEl>
                                          <p:spTgt spid="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1" dur="1000" fill="hold"/>
                                        <p:tgtEl>
                                          <p:spTgt spid="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2" fill="hold">
                      <p:stCondLst>
                        <p:cond delay="indefinite"/>
                      </p:stCondLst>
                      <p:childTnLst>
                        <p:par>
                          <p:cTn id="2193" fill="hold">
                            <p:stCondLst>
                              <p:cond delay="0"/>
                            </p:stCondLst>
                            <p:childTnLst>
                              <p:par>
                                <p:cTn id="219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96" dur="1000"/>
                                        <p:tgtEl>
                                          <p:spTgt spid="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97" dur="1000" fill="hold"/>
                                        <p:tgtEl>
                                          <p:spTgt spid="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8" dur="1000" fill="hold"/>
                                        <p:tgtEl>
                                          <p:spTgt spid="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Picture 5" descr=""/>
          <p:cNvPicPr/>
          <p:nvPr/>
        </p:nvPicPr>
        <p:blipFill>
          <a:blip r:embed="rId1"/>
          <a:stretch/>
        </p:blipFill>
        <p:spPr>
          <a:xfrm>
            <a:off x="0" y="-174240"/>
            <a:ext cx="12191400" cy="1664640"/>
          </a:xfrm>
          <a:prstGeom prst="rect">
            <a:avLst/>
          </a:prstGeom>
          <a:ln>
            <a:noFill/>
          </a:ln>
        </p:spPr>
      </p:pic>
      <p:pic>
        <p:nvPicPr>
          <p:cNvPr id="969" name="Picture 7" descr=""/>
          <p:cNvPicPr/>
          <p:nvPr/>
        </p:nvPicPr>
        <p:blipFill>
          <a:blip r:embed="rId2"/>
          <a:stretch/>
        </p:blipFill>
        <p:spPr>
          <a:xfrm>
            <a:off x="538920" y="1460520"/>
            <a:ext cx="11113560" cy="2010240"/>
          </a:xfrm>
          <a:prstGeom prst="rect">
            <a:avLst/>
          </a:prstGeom>
          <a:ln>
            <a:noFill/>
          </a:ln>
        </p:spPr>
      </p:pic>
      <p:pic>
        <p:nvPicPr>
          <p:cNvPr id="970" name="Picture 9" descr=""/>
          <p:cNvPicPr/>
          <p:nvPr/>
        </p:nvPicPr>
        <p:blipFill>
          <a:blip r:embed="rId3"/>
          <a:stretch/>
        </p:blipFill>
        <p:spPr>
          <a:xfrm>
            <a:off x="419040" y="3908880"/>
            <a:ext cx="5208120" cy="2145240"/>
          </a:xfrm>
          <a:prstGeom prst="rect">
            <a:avLst/>
          </a:prstGeom>
          <a:ln>
            <a:noFill/>
          </a:ln>
        </p:spPr>
      </p:pic>
      <p:pic>
        <p:nvPicPr>
          <p:cNvPr id="971" name="Picture 11" descr=""/>
          <p:cNvPicPr/>
          <p:nvPr/>
        </p:nvPicPr>
        <p:blipFill>
          <a:blip r:embed="rId4"/>
          <a:stretch/>
        </p:blipFill>
        <p:spPr>
          <a:xfrm>
            <a:off x="5916240" y="3616560"/>
            <a:ext cx="5735880" cy="24760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Diagram142"/>
          <p:cNvGraphicFramePr/>
          <p:nvPr>
            <p:extLst>
              <p:ext uri="{D42A27DB-BD31-4B8C-83A1-F6EECF244321}">
                <p14:modId xmlns:p14="http://schemas.microsoft.com/office/powerpoint/2010/main" val="3426696424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72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graphicFrame>
        <p:nvGraphicFramePr>
          <p:cNvPr id="143" name="Diagram143"/>
          <p:cNvGraphicFramePr/>
          <p:nvPr>
            <p:extLst>
              <p:ext uri="{D42A27DB-BD31-4B8C-83A1-F6EECF244321}">
                <p14:modId xmlns:p14="http://schemas.microsoft.com/office/powerpoint/2010/main" val="1920031526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974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44" name="Diagram144"/>
          <p:cNvGraphicFramePr/>
          <p:nvPr>
            <p:extLst>
              <p:ext uri="{D42A27DB-BD31-4B8C-83A1-F6EECF244321}">
                <p14:modId xmlns:p14="http://schemas.microsoft.com/office/powerpoint/2010/main" val="332373500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76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Diagram145"/>
          <p:cNvGraphicFramePr/>
          <p:nvPr>
            <p:extLst>
              <p:ext uri="{D42A27DB-BD31-4B8C-83A1-F6EECF244321}">
                <p14:modId xmlns:p14="http://schemas.microsoft.com/office/powerpoint/2010/main" val="779844234"/>
              </p:ext>
            </p:extLst>
          </p:nvPr>
        </p:nvGraphicFramePr>
        <p:xfrm>
          <a:off x="0" y="0"/>
          <a:ext cx="12191400" cy="685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77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©Green Learner - https://youtube.com/greenlearner</a:t>
            </a:r>
            <a:endParaRPr b="0" lang="en-IN" sz="12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19"/>
          <p:cNvGraphicFramePr/>
          <p:nvPr>
            <p:extLst>
              <p:ext uri="{D42A27DB-BD31-4B8C-83A1-F6EECF244321}">
                <p14:modId xmlns:p14="http://schemas.microsoft.com/office/powerpoint/2010/main" val="1386114682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0" name="Diagram20"/>
          <p:cNvGraphicFramePr/>
          <p:nvPr>
            <p:extLst>
              <p:ext uri="{D42A27DB-BD31-4B8C-83A1-F6EECF244321}">
                <p14:modId xmlns:p14="http://schemas.microsoft.com/office/powerpoint/2010/main" val="3250941839"/>
              </p:ext>
            </p:extLst>
          </p:nvPr>
        </p:nvGraphicFramePr>
        <p:xfrm>
          <a:off x="838080" y="2659320"/>
          <a:ext cx="10514880" cy="369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4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</p:spTree>
  </p:cSld>
  <p:transition spd="slow">
    <p:wipe dir="l"/>
  </p:transition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ustomShape 1"/>
          <p:cNvSpPr/>
          <p:nvPr/>
        </p:nvSpPr>
        <p:spPr>
          <a:xfrm>
            <a:off x="8620200" y="9360"/>
            <a:ext cx="3523680" cy="6346080"/>
          </a:xfrm>
          <a:prstGeom prst="rect">
            <a:avLst/>
          </a:prstGeom>
          <a:gradFill rotWithShape="0">
            <a:gsLst>
              <a:gs pos="0">
                <a:srgbClr val="80b761"/>
              </a:gs>
              <a:gs pos="100000">
                <a:srgbClr val="6fb142"/>
              </a:gs>
            </a:gsLst>
            <a:lin ang="5400000"/>
          </a:gradFill>
          <a:ln>
            <a:noFill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sp>
        <p:nvSpPr>
          <p:cNvPr id="979" name="CustomShape 2"/>
          <p:cNvSpPr/>
          <p:nvPr/>
        </p:nvSpPr>
        <p:spPr>
          <a:xfrm>
            <a:off x="4105440" y="655596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3"/>
          <p:cNvSpPr/>
          <p:nvPr/>
        </p:nvSpPr>
        <p:spPr>
          <a:xfrm>
            <a:off x="9263160" y="62928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1" name="CustomShape 4"/>
          <p:cNvSpPr/>
          <p:nvPr/>
        </p:nvSpPr>
        <p:spPr>
          <a:xfrm>
            <a:off x="9263160" y="226152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2" name="CustomShape 5"/>
          <p:cNvSpPr/>
          <p:nvPr/>
        </p:nvSpPr>
        <p:spPr>
          <a:xfrm>
            <a:off x="9358200" y="367596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3" name="CustomShape 6"/>
          <p:cNvSpPr/>
          <p:nvPr/>
        </p:nvSpPr>
        <p:spPr>
          <a:xfrm>
            <a:off x="9358200" y="508464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Inventory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4" name="CustomShape 7"/>
          <p:cNvSpPr/>
          <p:nvPr/>
        </p:nvSpPr>
        <p:spPr>
          <a:xfrm>
            <a:off x="0" y="9360"/>
            <a:ext cx="5695200" cy="143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Direct Communication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85" name="CustomShape 8"/>
          <p:cNvSpPr/>
          <p:nvPr/>
        </p:nvSpPr>
        <p:spPr>
          <a:xfrm>
            <a:off x="11451600" y="91764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9"/>
          <p:cNvSpPr/>
          <p:nvPr/>
        </p:nvSpPr>
        <p:spPr>
          <a:xfrm>
            <a:off x="11482560" y="246456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10"/>
          <p:cNvSpPr/>
          <p:nvPr/>
        </p:nvSpPr>
        <p:spPr>
          <a:xfrm>
            <a:off x="11561040" y="387900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11"/>
          <p:cNvSpPr/>
          <p:nvPr/>
        </p:nvSpPr>
        <p:spPr>
          <a:xfrm>
            <a:off x="11561040" y="531432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9" name="CustomShape 12"/>
          <p:cNvSpPr/>
          <p:nvPr/>
        </p:nvSpPr>
        <p:spPr>
          <a:xfrm>
            <a:off x="47520" y="1400760"/>
            <a:ext cx="6638040" cy="5273280"/>
          </a:xfrm>
          <a:prstGeom prst="rect">
            <a:avLst/>
          </a:prstGeom>
          <a:noFill/>
          <a:ln w="2844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Aggregating data from multiple services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Too much chatty behaviour between clients and services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Non-web friendly protocol -&gt; AMQP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How to handle the change in location(host + port) of services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Cross cutting concerns like</a:t>
            </a:r>
            <a:endParaRPr b="0" lang="en-IN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Security (Authentication &amp; Authorization)</a:t>
            </a:r>
            <a:endParaRPr b="0" lang="en-IN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Logging, tracing</a:t>
            </a:r>
            <a:endParaRPr b="0" lang="en-IN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Load balancing</a:t>
            </a:r>
            <a:endParaRPr b="0" lang="en-IN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Caching</a:t>
            </a:r>
            <a:endParaRPr b="0" lang="en-IN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IP whitelisting</a:t>
            </a:r>
            <a:endParaRPr b="0" lang="en-IN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Request/response transformations</a:t>
            </a:r>
            <a:endParaRPr b="0" lang="en-IN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Failure handling – circuit breaker</a:t>
            </a:r>
            <a:endParaRPr b="0" lang="en-IN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Addressing the needs of different clients like desktop, mobile or any other service</a:t>
            </a:r>
            <a:endParaRPr b="0" lang="en-IN" sz="2000" spc="-1" strike="noStrike">
              <a:latin typeface="Arial"/>
            </a:endParaRPr>
          </a:p>
          <a:p>
            <a:pPr lvl="1" marL="800280" indent="-342360">
              <a:lnSpc>
                <a:spcPct val="100000"/>
              </a:lnSpc>
              <a:buClr>
                <a:srgbClr val="92d050"/>
              </a:buClr>
              <a:buFont typeface="Wingdings" charset="2"/>
              <a:buChar char="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High coupling for each client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990" name="Picture 5" descr=""/>
          <p:cNvPicPr/>
          <p:nvPr/>
        </p:nvPicPr>
        <p:blipFill>
          <a:blip r:embed="rId1"/>
          <a:stretch/>
        </p:blipFill>
        <p:spPr>
          <a:xfrm>
            <a:off x="6458040" y="1658160"/>
            <a:ext cx="1266120" cy="1045800"/>
          </a:xfrm>
          <a:prstGeom prst="rect">
            <a:avLst/>
          </a:prstGeom>
          <a:ln>
            <a:noFill/>
          </a:ln>
        </p:spPr>
      </p:pic>
      <p:pic>
        <p:nvPicPr>
          <p:cNvPr id="991" name="Picture 9" descr=""/>
          <p:cNvPicPr/>
          <p:nvPr/>
        </p:nvPicPr>
        <p:blipFill>
          <a:blip r:embed="rId2"/>
          <a:stretch/>
        </p:blipFill>
        <p:spPr>
          <a:xfrm>
            <a:off x="6908040" y="3223440"/>
            <a:ext cx="504000" cy="1042200"/>
          </a:xfrm>
          <a:prstGeom prst="rect">
            <a:avLst/>
          </a:prstGeom>
          <a:ln>
            <a:noFill/>
          </a:ln>
        </p:spPr>
      </p:pic>
      <p:sp>
        <p:nvSpPr>
          <p:cNvPr id="992" name="CustomShape 13"/>
          <p:cNvSpPr/>
          <p:nvPr/>
        </p:nvSpPr>
        <p:spPr>
          <a:xfrm>
            <a:off x="6350760" y="4929840"/>
            <a:ext cx="2118600" cy="522000"/>
          </a:xfrm>
          <a:prstGeom prst="cube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-IN" sz="18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rd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party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93" name="CustomShape 14"/>
          <p:cNvSpPr/>
          <p:nvPr/>
        </p:nvSpPr>
        <p:spPr>
          <a:xfrm>
            <a:off x="9241200" y="19440"/>
            <a:ext cx="2319120" cy="638280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Online Shopping Portal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199" dur="indefinite" restart="never" nodeType="tmRoot">
          <p:childTnLst>
            <p:seq>
              <p:cTn id="2200" dur="indefinite" nodeType="mainSeq">
                <p:childTnLst>
                  <p:par>
                    <p:cTn id="2201" fill="hold">
                      <p:stCondLst>
                        <p:cond delay="indefinite"/>
                      </p:stCondLst>
                      <p:childTnLst>
                        <p:par>
                          <p:cTn id="2202" fill="hold">
                            <p:stCondLst>
                              <p:cond delay="0"/>
                            </p:stCondLst>
                            <p:childTnLst>
                              <p:par>
                                <p:cTn id="220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05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06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07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10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11" dur="10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12" dur="10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15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16" dur="10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17" dur="10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0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21" dur="10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2" dur="10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5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26" dur="10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7" dur="10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30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31" dur="10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32" dur="10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35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36" dur="10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37" dur="10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40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41" dur="10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2" dur="10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3" fill="hold">
                      <p:stCondLst>
                        <p:cond delay="indefinite"/>
                      </p:stCondLst>
                      <p:childTnLst>
                        <p:par>
                          <p:cTn id="2244" fill="hold">
                            <p:stCondLst>
                              <p:cond delay="0"/>
                            </p:stCondLst>
                            <p:childTnLst>
                              <p:par>
                                <p:cTn id="224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47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48" dur="10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9" dur="10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2"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53" dur="10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54" dur="10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5" fill="hold">
                      <p:stCondLst>
                        <p:cond delay="indefinite"/>
                      </p:stCondLst>
                      <p:childTnLst>
                        <p:par>
                          <p:cTn id="2256" fill="hold">
                            <p:stCondLst>
                              <p:cond delay="0"/>
                            </p:stCondLst>
                            <p:childTnLst>
                              <p:par>
                                <p:cTn id="22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9"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60" dur="10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61" dur="10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2" fill="hold">
                      <p:stCondLst>
                        <p:cond delay="indefinite"/>
                      </p:stCondLst>
                      <p:childTnLst>
                        <p:par>
                          <p:cTn id="2263" fill="hold">
                            <p:stCondLst>
                              <p:cond delay="0"/>
                            </p:stCondLst>
                            <p:childTnLst>
                              <p:par>
                                <p:cTn id="226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66" dur="1000"/>
                                        <p:tgtEl>
                                          <p:spTgt spid="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67" dur="1000" fill="hold"/>
                                        <p:tgtEl>
                                          <p:spTgt spid="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68" dur="1000" fill="hold"/>
                                        <p:tgtEl>
                                          <p:spTgt spid="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9" fill="hold">
                      <p:stCondLst>
                        <p:cond delay="indefinite"/>
                      </p:stCondLst>
                      <p:childTnLst>
                        <p:par>
                          <p:cTn id="2270" fill="hold">
                            <p:stCondLst>
                              <p:cond delay="0"/>
                            </p:stCondLst>
                            <p:childTnLst>
                              <p:par>
                                <p:cTn id="227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73" dur="1000"/>
                                        <p:tgtEl>
                                          <p:spTgt spid="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74" dur="1000" fill="hold"/>
                                        <p:tgtEl>
                                          <p:spTgt spid="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5" dur="1000" fill="hold"/>
                                        <p:tgtEl>
                                          <p:spTgt spid="9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6" fill="hold">
                      <p:stCondLst>
                        <p:cond delay="indefinite"/>
                      </p:stCondLst>
                      <p:childTnLst>
                        <p:par>
                          <p:cTn id="2277" fill="hold">
                            <p:stCondLst>
                              <p:cond delay="0"/>
                            </p:stCondLst>
                            <p:childTnLst>
                              <p:par>
                                <p:cTn id="227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80" dur="1000"/>
                                        <p:tgtEl>
                                          <p:spTgt spid="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81" dur="1000" fill="hold"/>
                                        <p:tgtEl>
                                          <p:spTgt spid="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2" dur="1000" fill="hold"/>
                                        <p:tgtEl>
                                          <p:spTgt spid="9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3" fill="hold">
                      <p:stCondLst>
                        <p:cond delay="indefinite"/>
                      </p:stCondLst>
                      <p:childTnLst>
                        <p:par>
                          <p:cTn id="2284" fill="hold">
                            <p:stCondLst>
                              <p:cond delay="0"/>
                            </p:stCondLst>
                            <p:childTnLst>
                              <p:par>
                                <p:cTn id="228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87" dur="1000"/>
                                        <p:tgtEl>
                                          <p:spTgt spid="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88" dur="1000" fill="hold"/>
                                        <p:tgtEl>
                                          <p:spTgt spid="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9" dur="1000" fill="hold"/>
                                        <p:tgtEl>
                                          <p:spTgt spid="9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0" fill="hold">
                      <p:stCondLst>
                        <p:cond delay="indefinite"/>
                      </p:stCondLst>
                      <p:childTnLst>
                        <p:par>
                          <p:cTn id="2291" fill="hold">
                            <p:stCondLst>
                              <p:cond delay="0"/>
                            </p:stCondLst>
                            <p:childTnLst>
                              <p:par>
                                <p:cTn id="229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94" dur="1000"/>
                                        <p:tgtEl>
                                          <p:spTgt spid="9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95" dur="1000" fill="hold"/>
                                        <p:tgtEl>
                                          <p:spTgt spid="9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96" dur="1000" fill="hold"/>
                                        <p:tgtEl>
                                          <p:spTgt spid="9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99" dur="1000"/>
                                        <p:tgtEl>
                                          <p:spTgt spid="9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00" dur="1000" fill="hold"/>
                                        <p:tgtEl>
                                          <p:spTgt spid="9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1" dur="1000" fill="hold"/>
                                        <p:tgtEl>
                                          <p:spTgt spid="9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04" dur="1000"/>
                                        <p:tgtEl>
                                          <p:spTgt spid="9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05" dur="1000" fill="hold"/>
                                        <p:tgtEl>
                                          <p:spTgt spid="9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6" dur="1000" fill="hold"/>
                                        <p:tgtEl>
                                          <p:spTgt spid="98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09" dur="1000"/>
                                        <p:tgtEl>
                                          <p:spTgt spid="9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10" dur="1000" fill="hold"/>
                                        <p:tgtEl>
                                          <p:spTgt spid="9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11" dur="1000" fill="hold"/>
                                        <p:tgtEl>
                                          <p:spTgt spid="9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14" dur="1000"/>
                                        <p:tgtEl>
                                          <p:spTgt spid="9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15" dur="1000" fill="hold"/>
                                        <p:tgtEl>
                                          <p:spTgt spid="9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16" dur="1000" fill="hold"/>
                                        <p:tgtEl>
                                          <p:spTgt spid="9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19" dur="1000"/>
                                        <p:tgtEl>
                                          <p:spTgt spid="9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20" dur="1000" fill="hold"/>
                                        <p:tgtEl>
                                          <p:spTgt spid="9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21" dur="1000" fill="hold"/>
                                        <p:tgtEl>
                                          <p:spTgt spid="9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24" dur="1000"/>
                                        <p:tgtEl>
                                          <p:spTgt spid="9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25" dur="1000" fill="hold"/>
                                        <p:tgtEl>
                                          <p:spTgt spid="9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26" dur="1000" fill="hold"/>
                                        <p:tgtEl>
                                          <p:spTgt spid="9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29" dur="1000"/>
                                        <p:tgtEl>
                                          <p:spTgt spid="9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30" dur="1000" fill="hold"/>
                                        <p:tgtEl>
                                          <p:spTgt spid="9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31" dur="1000" fill="hold"/>
                                        <p:tgtEl>
                                          <p:spTgt spid="98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2" fill="hold">
                      <p:stCondLst>
                        <p:cond delay="indefinite"/>
                      </p:stCondLst>
                      <p:childTnLst>
                        <p:par>
                          <p:cTn id="2333" fill="hold">
                            <p:stCondLst>
                              <p:cond delay="0"/>
                            </p:stCondLst>
                            <p:childTnLst>
                              <p:par>
                                <p:cTn id="2334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3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37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38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39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40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41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42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3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4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45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6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7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8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9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0" fill="hold">
                      <p:stCondLst>
                        <p:cond delay="indefinite"/>
                      </p:stCondLst>
                      <p:childTnLst>
                        <p:par>
                          <p:cTn id="2351" fill="hold">
                            <p:stCondLst>
                              <p:cond delay="0"/>
                            </p:stCondLst>
                            <p:childTnLst>
                              <p:par>
                                <p:cTn id="2352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54" dur="10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55" dur="10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56" dur="10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57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8" fill="hold">
                      <p:stCondLst>
                        <p:cond delay="indefinite"/>
                      </p:stCondLst>
                      <p:childTnLst>
                        <p:par>
                          <p:cTn id="2359" fill="hold">
                            <p:stCondLst>
                              <p:cond delay="0"/>
                            </p:stCondLst>
                            <p:childTnLst>
                              <p:par>
                                <p:cTn id="236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62" dur="1000"/>
                                        <p:tgtEl>
                                          <p:spTgt spid="9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63" dur="1000" fill="hold"/>
                                        <p:tgtEl>
                                          <p:spTgt spid="9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4" dur="1000" fill="hold"/>
                                        <p:tgtEl>
                                          <p:spTgt spid="98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67" dur="1000"/>
                                        <p:tgtEl>
                                          <p:spTgt spid="98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68" dur="1000" fill="hold"/>
                                        <p:tgtEl>
                                          <p:spTgt spid="98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9" dur="1000" fill="hold"/>
                                        <p:tgtEl>
                                          <p:spTgt spid="98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CustomShape 1"/>
          <p:cNvSpPr/>
          <p:nvPr/>
        </p:nvSpPr>
        <p:spPr>
          <a:xfrm>
            <a:off x="8620200" y="9360"/>
            <a:ext cx="3523680" cy="6346080"/>
          </a:xfrm>
          <a:prstGeom prst="rect">
            <a:avLst/>
          </a:prstGeom>
          <a:gradFill rotWithShape="0">
            <a:gsLst>
              <a:gs pos="0">
                <a:srgbClr val="80b761"/>
              </a:gs>
              <a:gs pos="100000">
                <a:srgbClr val="6fb142"/>
              </a:gs>
            </a:gsLst>
            <a:lin ang="5400000"/>
          </a:gradFill>
          <a:ln>
            <a:noFill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sp>
        <p:nvSpPr>
          <p:cNvPr id="995" name="CustomShape 2"/>
          <p:cNvSpPr/>
          <p:nvPr/>
        </p:nvSpPr>
        <p:spPr>
          <a:xfrm>
            <a:off x="9263160" y="62928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96" name="CustomShape 3"/>
          <p:cNvSpPr/>
          <p:nvPr/>
        </p:nvSpPr>
        <p:spPr>
          <a:xfrm>
            <a:off x="9263160" y="226152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97" name="CustomShape 4"/>
          <p:cNvSpPr/>
          <p:nvPr/>
        </p:nvSpPr>
        <p:spPr>
          <a:xfrm>
            <a:off x="9358200" y="367596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98" name="CustomShape 5"/>
          <p:cNvSpPr/>
          <p:nvPr/>
        </p:nvSpPr>
        <p:spPr>
          <a:xfrm>
            <a:off x="9358200" y="508464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Inventory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99" name="CustomShape 6"/>
          <p:cNvSpPr/>
          <p:nvPr/>
        </p:nvSpPr>
        <p:spPr>
          <a:xfrm>
            <a:off x="11451600" y="91764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0" name="CustomShape 7"/>
          <p:cNvSpPr/>
          <p:nvPr/>
        </p:nvSpPr>
        <p:spPr>
          <a:xfrm>
            <a:off x="11482560" y="246456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CustomShape 8"/>
          <p:cNvSpPr/>
          <p:nvPr/>
        </p:nvSpPr>
        <p:spPr>
          <a:xfrm>
            <a:off x="11561040" y="387900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2" name="CustomShape 9"/>
          <p:cNvSpPr/>
          <p:nvPr/>
        </p:nvSpPr>
        <p:spPr>
          <a:xfrm>
            <a:off x="11561040" y="531432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3" name="Picture 5" descr=""/>
          <p:cNvPicPr/>
          <p:nvPr/>
        </p:nvPicPr>
        <p:blipFill>
          <a:blip r:embed="rId1"/>
          <a:stretch/>
        </p:blipFill>
        <p:spPr>
          <a:xfrm>
            <a:off x="714240" y="1519920"/>
            <a:ext cx="1266120" cy="1045800"/>
          </a:xfrm>
          <a:prstGeom prst="rect">
            <a:avLst/>
          </a:prstGeom>
          <a:ln>
            <a:noFill/>
          </a:ln>
        </p:spPr>
      </p:pic>
      <p:pic>
        <p:nvPicPr>
          <p:cNvPr id="1004" name="Picture 9" descr=""/>
          <p:cNvPicPr/>
          <p:nvPr/>
        </p:nvPicPr>
        <p:blipFill>
          <a:blip r:embed="rId2"/>
          <a:stretch/>
        </p:blipFill>
        <p:spPr>
          <a:xfrm>
            <a:off x="1164600" y="3085200"/>
            <a:ext cx="504000" cy="1042200"/>
          </a:xfrm>
          <a:prstGeom prst="rect">
            <a:avLst/>
          </a:prstGeom>
          <a:ln>
            <a:noFill/>
          </a:ln>
        </p:spPr>
      </p:pic>
      <p:sp>
        <p:nvSpPr>
          <p:cNvPr id="1005" name="CustomShape 10"/>
          <p:cNvSpPr/>
          <p:nvPr/>
        </p:nvSpPr>
        <p:spPr>
          <a:xfrm>
            <a:off x="607320" y="4791600"/>
            <a:ext cx="2118600" cy="522000"/>
          </a:xfrm>
          <a:prstGeom prst="cube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-IN" sz="18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rd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party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6" name="CustomShape 11"/>
          <p:cNvSpPr/>
          <p:nvPr/>
        </p:nvSpPr>
        <p:spPr>
          <a:xfrm>
            <a:off x="9241200" y="19440"/>
            <a:ext cx="2319120" cy="638280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Online Shopping Portal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7" name="CustomShape 12"/>
          <p:cNvSpPr/>
          <p:nvPr/>
        </p:nvSpPr>
        <p:spPr>
          <a:xfrm>
            <a:off x="4734000" y="1519920"/>
            <a:ext cx="1613880" cy="4727880"/>
          </a:xfrm>
          <a:prstGeom prst="bracePair">
            <a:avLst>
              <a:gd name="adj" fmla="val 8333"/>
            </a:avLst>
          </a:prstGeom>
          <a:noFill/>
          <a:ln w="28440">
            <a:solidFill>
              <a:srgbClr val="3f6e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S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I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G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L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P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O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I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8" name="CustomShape 13"/>
          <p:cNvSpPr/>
          <p:nvPr/>
        </p:nvSpPr>
        <p:spPr>
          <a:xfrm>
            <a:off x="1277640" y="19440"/>
            <a:ext cx="4454640" cy="1105560"/>
          </a:xfrm>
          <a:prstGeom prst="wedgeRoundRectCallout">
            <a:avLst>
              <a:gd name="adj1" fmla="val 36676"/>
              <a:gd name="adj2" fmla="val 79722"/>
              <a:gd name="adj3" fmla="val 16667"/>
            </a:avLst>
          </a:prstGeom>
          <a:gradFill rotWithShape="0">
            <a:gsLst>
              <a:gs pos="0">
                <a:srgbClr val="f08c56"/>
              </a:gs>
              <a:gs pos="100000">
                <a:srgbClr val="f57a27"/>
              </a:gs>
            </a:gsLst>
            <a:lin ang="5400000"/>
          </a:gradFill>
          <a:ln>
            <a:solidFill>
              <a:srgbClr val="ec792a"/>
            </a:solidFill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  <a:ea typeface="DejaVu Sans"/>
              </a:rPr>
              <a:t>API GATEWAY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009" name="CustomShape 14"/>
          <p:cNvSpPr/>
          <p:nvPr/>
        </p:nvSpPr>
        <p:spPr>
          <a:xfrm>
            <a:off x="1981080" y="2043360"/>
            <a:ext cx="2875680" cy="60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0" name="CustomShape 15"/>
          <p:cNvSpPr/>
          <p:nvPr/>
        </p:nvSpPr>
        <p:spPr>
          <a:xfrm flipV="1">
            <a:off x="1763280" y="3031560"/>
            <a:ext cx="3093840" cy="53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1" name="CustomShape 16"/>
          <p:cNvSpPr/>
          <p:nvPr/>
        </p:nvSpPr>
        <p:spPr>
          <a:xfrm flipV="1">
            <a:off x="2726640" y="4870800"/>
            <a:ext cx="2130480" cy="2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2" name="CustomShape 17"/>
          <p:cNvSpPr/>
          <p:nvPr/>
        </p:nvSpPr>
        <p:spPr>
          <a:xfrm flipV="1">
            <a:off x="6215040" y="1013760"/>
            <a:ext cx="3047400" cy="15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3" name="CustomShape 18"/>
          <p:cNvSpPr/>
          <p:nvPr/>
        </p:nvSpPr>
        <p:spPr>
          <a:xfrm flipV="1">
            <a:off x="6215040" y="2645640"/>
            <a:ext cx="3047400" cy="15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4" name="CustomShape 19"/>
          <p:cNvSpPr/>
          <p:nvPr/>
        </p:nvSpPr>
        <p:spPr>
          <a:xfrm>
            <a:off x="6215040" y="3002760"/>
            <a:ext cx="3142440" cy="105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5" name="CustomShape 20"/>
          <p:cNvSpPr/>
          <p:nvPr/>
        </p:nvSpPr>
        <p:spPr>
          <a:xfrm>
            <a:off x="6246000" y="3340440"/>
            <a:ext cx="3111480" cy="212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  <p:timing>
    <p:tnLst>
      <p:par>
        <p:cTn id="2370" dur="indefinite" restart="never" nodeType="tmRoot">
          <p:childTnLst>
            <p:seq>
              <p:cTn id="2371" dur="indefinite" nodeType="mainSeq">
                <p:childTnLst>
                  <p:par>
                    <p:cTn id="2372" fill="hold">
                      <p:stCondLst>
                        <p:cond delay="indefinite"/>
                      </p:stCondLst>
                      <p:childTnLst>
                        <p:par>
                          <p:cTn id="2373" fill="hold">
                            <p:stCondLst>
                              <p:cond delay="0"/>
                            </p:stCondLst>
                            <p:childTnLst>
                              <p:par>
                                <p:cTn id="237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76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77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78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9" fill="hold">
                      <p:stCondLst>
                        <p:cond delay="indefinite"/>
                      </p:stCondLst>
                      <p:childTnLst>
                        <p:par>
                          <p:cTn id="2380" fill="hold">
                            <p:stCondLst>
                              <p:cond delay="0"/>
                            </p:stCondLst>
                            <p:childTnLst>
                              <p:par>
                                <p:cTn id="238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3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84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85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8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89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90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93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94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95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6" fill="hold">
                      <p:stCondLst>
                        <p:cond delay="indefinite"/>
                      </p:stCondLst>
                      <p:childTnLst>
                        <p:par>
                          <p:cTn id="2397" fill="hold">
                            <p:stCondLst>
                              <p:cond delay="0"/>
                            </p:stCondLst>
                            <p:childTnLst>
                              <p:par>
                                <p:cTn id="239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0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01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2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5" dur="10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06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7" dur="1000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10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11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12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15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16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17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8" fill="hold">
                      <p:stCondLst>
                        <p:cond delay="indefinite"/>
                      </p:stCondLst>
                      <p:childTnLst>
                        <p:par>
                          <p:cTn id="2419" fill="hold">
                            <p:stCondLst>
                              <p:cond delay="0"/>
                            </p:stCondLst>
                            <p:childTnLst>
                              <p:par>
                                <p:cTn id="2420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4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23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4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5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6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7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28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29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0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31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2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33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4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35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ustomShape 1"/>
          <p:cNvSpPr/>
          <p:nvPr/>
        </p:nvSpPr>
        <p:spPr>
          <a:xfrm>
            <a:off x="8620200" y="9360"/>
            <a:ext cx="3523680" cy="6346080"/>
          </a:xfrm>
          <a:prstGeom prst="rect">
            <a:avLst/>
          </a:prstGeom>
          <a:gradFill rotWithShape="0">
            <a:gsLst>
              <a:gs pos="0">
                <a:srgbClr val="80b761"/>
              </a:gs>
              <a:gs pos="100000">
                <a:srgbClr val="6fb142"/>
              </a:gs>
            </a:gsLst>
            <a:lin ang="5400000"/>
          </a:gradFill>
          <a:ln>
            <a:noFill/>
          </a:ln>
          <a:effectLst>
            <a:outerShdw algn="ctr" blurRad="5715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sp>
        <p:nvSpPr>
          <p:cNvPr id="1017" name="CustomShape 2"/>
          <p:cNvSpPr/>
          <p:nvPr/>
        </p:nvSpPr>
        <p:spPr>
          <a:xfrm>
            <a:off x="9263160" y="62928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18" name="CustomShape 3"/>
          <p:cNvSpPr/>
          <p:nvPr/>
        </p:nvSpPr>
        <p:spPr>
          <a:xfrm>
            <a:off x="9263160" y="226152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19" name="CustomShape 4"/>
          <p:cNvSpPr/>
          <p:nvPr/>
        </p:nvSpPr>
        <p:spPr>
          <a:xfrm>
            <a:off x="9358200" y="367596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20" name="CustomShape 5"/>
          <p:cNvSpPr/>
          <p:nvPr/>
        </p:nvSpPr>
        <p:spPr>
          <a:xfrm>
            <a:off x="9358200" y="5084640"/>
            <a:ext cx="2218680" cy="770760"/>
          </a:xfrm>
          <a:prstGeom prst="roundRect">
            <a:avLst>
              <a:gd name="adj" fmla="val 16667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Inventory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21" name="CustomShape 6"/>
          <p:cNvSpPr/>
          <p:nvPr/>
        </p:nvSpPr>
        <p:spPr>
          <a:xfrm>
            <a:off x="11451600" y="91764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7"/>
          <p:cNvSpPr/>
          <p:nvPr/>
        </p:nvSpPr>
        <p:spPr>
          <a:xfrm>
            <a:off x="11482560" y="246456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8"/>
          <p:cNvSpPr/>
          <p:nvPr/>
        </p:nvSpPr>
        <p:spPr>
          <a:xfrm>
            <a:off x="11561040" y="387900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4" name="CustomShape 9"/>
          <p:cNvSpPr/>
          <p:nvPr/>
        </p:nvSpPr>
        <p:spPr>
          <a:xfrm>
            <a:off x="11561040" y="5314320"/>
            <a:ext cx="389880" cy="36432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5" name="Picture 5" descr=""/>
          <p:cNvPicPr/>
          <p:nvPr/>
        </p:nvPicPr>
        <p:blipFill>
          <a:blip r:embed="rId1"/>
          <a:stretch/>
        </p:blipFill>
        <p:spPr>
          <a:xfrm>
            <a:off x="714240" y="1519920"/>
            <a:ext cx="1266120" cy="1045800"/>
          </a:xfrm>
          <a:prstGeom prst="rect">
            <a:avLst/>
          </a:prstGeom>
          <a:ln>
            <a:noFill/>
          </a:ln>
        </p:spPr>
      </p:pic>
      <p:pic>
        <p:nvPicPr>
          <p:cNvPr id="1026" name="Picture 9" descr=""/>
          <p:cNvPicPr/>
          <p:nvPr/>
        </p:nvPicPr>
        <p:blipFill>
          <a:blip r:embed="rId2"/>
          <a:stretch/>
        </p:blipFill>
        <p:spPr>
          <a:xfrm>
            <a:off x="1164600" y="3085200"/>
            <a:ext cx="504000" cy="1042200"/>
          </a:xfrm>
          <a:prstGeom prst="rect">
            <a:avLst/>
          </a:prstGeom>
          <a:ln>
            <a:noFill/>
          </a:ln>
        </p:spPr>
      </p:pic>
      <p:sp>
        <p:nvSpPr>
          <p:cNvPr id="1027" name="CustomShape 10"/>
          <p:cNvSpPr/>
          <p:nvPr/>
        </p:nvSpPr>
        <p:spPr>
          <a:xfrm>
            <a:off x="607320" y="4791600"/>
            <a:ext cx="2118600" cy="522000"/>
          </a:xfrm>
          <a:prstGeom prst="cube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-IN" sz="18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rd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party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28" name="CustomShape 11"/>
          <p:cNvSpPr/>
          <p:nvPr/>
        </p:nvSpPr>
        <p:spPr>
          <a:xfrm>
            <a:off x="9241200" y="19440"/>
            <a:ext cx="2319120" cy="638280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Online Shopping Portal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29" name="CustomShape 12"/>
          <p:cNvSpPr/>
          <p:nvPr/>
        </p:nvSpPr>
        <p:spPr>
          <a:xfrm>
            <a:off x="4734000" y="1519920"/>
            <a:ext cx="1613880" cy="1353600"/>
          </a:xfrm>
          <a:prstGeom prst="bracePair">
            <a:avLst>
              <a:gd name="adj" fmla="val 8333"/>
            </a:avLst>
          </a:prstGeom>
          <a:noFill/>
          <a:ln w="28440">
            <a:solidFill>
              <a:srgbClr val="3f6e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Single entry point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0" name="CustomShape 13"/>
          <p:cNvSpPr/>
          <p:nvPr/>
        </p:nvSpPr>
        <p:spPr>
          <a:xfrm>
            <a:off x="47520" y="19440"/>
            <a:ext cx="7909920" cy="1105560"/>
          </a:xfrm>
          <a:prstGeom prst="wedgeRoundRectCallout">
            <a:avLst>
              <a:gd name="adj1" fmla="val 18735"/>
              <a:gd name="adj2" fmla="val 91776"/>
              <a:gd name="adj3" fmla="val 16667"/>
            </a:avLst>
          </a:prstGeom>
          <a:gradFill rotWithShape="0">
            <a:gsLst>
              <a:gs pos="0">
                <a:srgbClr val="f08c56"/>
              </a:gs>
              <a:gs pos="100000">
                <a:srgbClr val="f57a27"/>
              </a:gs>
            </a:gsLst>
            <a:lin ang="5400000"/>
          </a:gradFill>
          <a:ln>
            <a:solidFill>
              <a:srgbClr val="ec792a"/>
            </a:solidFill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API GATEWAY</a:t>
            </a:r>
            <a:r>
              <a:rPr b="0" lang="en-IN" sz="4000" spc="-1" strike="noStrike">
                <a:solidFill>
                  <a:srgbClr val="ffff00"/>
                </a:solidFill>
                <a:latin typeface="Calibri"/>
                <a:ea typeface="DejaVu Sans"/>
              </a:rPr>
              <a:t>(Backend for frontend-BFF)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1031" name="CustomShape 14"/>
          <p:cNvSpPr/>
          <p:nvPr/>
        </p:nvSpPr>
        <p:spPr>
          <a:xfrm>
            <a:off x="2023920" y="2099520"/>
            <a:ext cx="2709000" cy="9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15"/>
          <p:cNvSpPr/>
          <p:nvPr/>
        </p:nvSpPr>
        <p:spPr>
          <a:xfrm flipV="1">
            <a:off x="1669320" y="3519000"/>
            <a:ext cx="3187800" cy="8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CustomShape 16"/>
          <p:cNvSpPr/>
          <p:nvPr/>
        </p:nvSpPr>
        <p:spPr>
          <a:xfrm flipV="1">
            <a:off x="2656440" y="5033520"/>
            <a:ext cx="2130480" cy="2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4" name="CustomShape 17"/>
          <p:cNvSpPr/>
          <p:nvPr/>
        </p:nvSpPr>
        <p:spPr>
          <a:xfrm flipV="1">
            <a:off x="6215040" y="1013760"/>
            <a:ext cx="3047400" cy="15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5" name="CustomShape 18"/>
          <p:cNvSpPr/>
          <p:nvPr/>
        </p:nvSpPr>
        <p:spPr>
          <a:xfrm>
            <a:off x="6246000" y="2359800"/>
            <a:ext cx="301644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19"/>
          <p:cNvSpPr/>
          <p:nvPr/>
        </p:nvSpPr>
        <p:spPr>
          <a:xfrm>
            <a:off x="6246000" y="2603520"/>
            <a:ext cx="3117600" cy="14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20"/>
          <p:cNvSpPr/>
          <p:nvPr/>
        </p:nvSpPr>
        <p:spPr>
          <a:xfrm>
            <a:off x="6278760" y="2580120"/>
            <a:ext cx="3078720" cy="288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21"/>
          <p:cNvSpPr/>
          <p:nvPr/>
        </p:nvSpPr>
        <p:spPr>
          <a:xfrm>
            <a:off x="4754880" y="3080160"/>
            <a:ext cx="1613880" cy="1353600"/>
          </a:xfrm>
          <a:prstGeom prst="bracePair">
            <a:avLst>
              <a:gd name="adj" fmla="val 8333"/>
            </a:avLst>
          </a:prstGeom>
          <a:noFill/>
          <a:ln w="28440">
            <a:solidFill>
              <a:srgbClr val="3f6e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Single entry point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39" name="CustomShape 22"/>
          <p:cNvSpPr/>
          <p:nvPr/>
        </p:nvSpPr>
        <p:spPr>
          <a:xfrm>
            <a:off x="4803120" y="4559400"/>
            <a:ext cx="1613880" cy="1353600"/>
          </a:xfrm>
          <a:prstGeom prst="bracePair">
            <a:avLst>
              <a:gd name="adj" fmla="val 8333"/>
            </a:avLst>
          </a:prstGeom>
          <a:noFill/>
          <a:ln w="28440">
            <a:solidFill>
              <a:srgbClr val="3f6e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Calibri"/>
                <a:ea typeface="DejaVu Sans"/>
              </a:rPr>
              <a:t>Single entry point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40" name="CustomShape 23"/>
          <p:cNvSpPr/>
          <p:nvPr/>
        </p:nvSpPr>
        <p:spPr>
          <a:xfrm>
            <a:off x="6293520" y="3606120"/>
            <a:ext cx="301644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1" name="CustomShape 24"/>
          <p:cNvSpPr/>
          <p:nvPr/>
        </p:nvSpPr>
        <p:spPr>
          <a:xfrm>
            <a:off x="6293520" y="3849840"/>
            <a:ext cx="3117600" cy="14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25"/>
          <p:cNvSpPr/>
          <p:nvPr/>
        </p:nvSpPr>
        <p:spPr>
          <a:xfrm flipV="1">
            <a:off x="6326280" y="1226160"/>
            <a:ext cx="2935800" cy="259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3" name="CustomShape 26"/>
          <p:cNvSpPr/>
          <p:nvPr/>
        </p:nvSpPr>
        <p:spPr>
          <a:xfrm flipV="1">
            <a:off x="6293520" y="2798280"/>
            <a:ext cx="3121200" cy="131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4" name="CustomShape 27"/>
          <p:cNvSpPr/>
          <p:nvPr/>
        </p:nvSpPr>
        <p:spPr>
          <a:xfrm>
            <a:off x="6351840" y="4878720"/>
            <a:ext cx="3016440" cy="28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CustomShape 28"/>
          <p:cNvSpPr/>
          <p:nvPr/>
        </p:nvSpPr>
        <p:spPr>
          <a:xfrm flipV="1">
            <a:off x="6351840" y="1346400"/>
            <a:ext cx="2973240" cy="377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6" name="CustomShape 29"/>
          <p:cNvSpPr/>
          <p:nvPr/>
        </p:nvSpPr>
        <p:spPr>
          <a:xfrm flipV="1">
            <a:off x="6384600" y="2498760"/>
            <a:ext cx="2935800" cy="259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7" name="CustomShape 30"/>
          <p:cNvSpPr/>
          <p:nvPr/>
        </p:nvSpPr>
        <p:spPr>
          <a:xfrm flipV="1">
            <a:off x="6351840" y="4070880"/>
            <a:ext cx="3121200" cy="131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Diagram146"/>
          <p:cNvGraphicFramePr/>
          <p:nvPr>
            <p:extLst>
              <p:ext uri="{D42A27DB-BD31-4B8C-83A1-F6EECF244321}">
                <p14:modId xmlns:p14="http://schemas.microsoft.com/office/powerpoint/2010/main" val="3958466995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48" name="CustomShape 1"/>
          <p:cNvSpPr/>
          <p:nvPr/>
        </p:nvSpPr>
        <p:spPr>
          <a:xfrm>
            <a:off x="838080" y="1825560"/>
            <a:ext cx="10514880" cy="452988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 fontScale="78000"/>
          </a:bodyPr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Aggregating data from multiple services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b050"/>
                </a:solidFill>
                <a:latin typeface="Calibri"/>
              </a:rPr>
              <a:t>Reduces the request roundtrips</a:t>
            </a:r>
            <a:endParaRPr b="0" lang="en-IN" sz="14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Non-web friendly protocol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b050"/>
                </a:solidFill>
                <a:latin typeface="Calibri"/>
              </a:rPr>
              <a:t>Client is able to use single standard protocol to communicate to API gateway and independent of what protocol is used in specific service</a:t>
            </a:r>
            <a:endParaRPr b="0" lang="en-IN" sz="14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How to handle the change in location(host + port) of services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400" spc="-1" strike="noStrike">
                <a:solidFill>
                  <a:srgbClr val="00b050"/>
                </a:solidFill>
                <a:latin typeface="Calibri"/>
              </a:rPr>
              <a:t>Not the headache of client</a:t>
            </a:r>
            <a:endParaRPr b="0" lang="en-IN" sz="14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Cross cutting concerns like (</a:t>
            </a:r>
            <a:r>
              <a:rPr b="0" lang="en-IN" sz="1600" spc="-1" strike="noStrike">
                <a:solidFill>
                  <a:srgbClr val="00b050"/>
                </a:solidFill>
                <a:latin typeface="Calibri"/>
              </a:rPr>
              <a:t>All of these are now responsibility of API gateway, centralized/clean/standard code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Security(Authentication &amp; Authorization)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Logging, tracing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Load balancing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Caching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IP whitelisting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Request/response transformations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Failure handling – circuit breaker</a:t>
            </a:r>
            <a:endParaRPr b="0" lang="en-IN" sz="1600" spc="-1" strike="noStrike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Addressing the needs of different clients like desktop, mobile or any other service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High coupling for each client</a:t>
            </a:r>
            <a:endParaRPr b="0" lang="en-IN" sz="1600" spc="-1" strike="noStrike">
              <a:latin typeface="Arial"/>
            </a:endParaRPr>
          </a:p>
          <a:p>
            <a:pPr lvl="1" marL="800280" indent="-342360">
              <a:lnSpc>
                <a:spcPct val="90000"/>
              </a:lnSpc>
              <a:spcBef>
                <a:spcPts val="499"/>
              </a:spcBef>
              <a:buClr>
                <a:srgbClr val="92d050"/>
              </a:buClr>
              <a:buFont typeface="Wingdings" charset="2"/>
              <a:buChar char=""/>
            </a:pPr>
            <a:r>
              <a:rPr b="0" lang="en-IN" sz="1600" spc="-1" strike="noStrike">
                <a:solidFill>
                  <a:srgbClr val="00b050"/>
                </a:solidFill>
                <a:latin typeface="Calibri"/>
              </a:rPr>
              <a:t>Now each client has it’s own optimal API gateway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49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2436" dur="indefinite" restart="never" nodeType="tmRoot">
          <p:childTnLst>
            <p:seq>
              <p:cTn id="2437" dur="indefinite" nodeType="mainSeq">
                <p:childTnLst>
                  <p:par>
                    <p:cTn id="2438" fill="hold">
                      <p:stCondLst>
                        <p:cond delay="indefinite"/>
                      </p:stCondLst>
                      <p:childTnLst>
                        <p:par>
                          <p:cTn id="2439" fill="hold">
                            <p:stCondLst>
                              <p:cond delay="0"/>
                            </p:stCondLst>
                            <p:childTnLst>
                              <p:par>
                                <p:cTn id="244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2" dur="1000"/>
                                        <p:tgtEl>
                                          <p:spTgt spid="1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43" dur="1000" fill="hold"/>
                                        <p:tgtEl>
                                          <p:spTgt spid="1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44" dur="1000" fill="hold"/>
                                        <p:tgtEl>
                                          <p:spTgt spid="1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7" dur="1000"/>
                                        <p:tgtEl>
                                          <p:spTgt spid="10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48" dur="1000" fill="hold"/>
                                        <p:tgtEl>
                                          <p:spTgt spid="10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49" dur="1000" fill="hold"/>
                                        <p:tgtEl>
                                          <p:spTgt spid="10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0" fill="hold">
                      <p:stCondLst>
                        <p:cond delay="indefinite"/>
                      </p:stCondLst>
                      <p:childTnLst>
                        <p:par>
                          <p:cTn id="2451" fill="hold">
                            <p:stCondLst>
                              <p:cond delay="0"/>
                            </p:stCondLst>
                            <p:childTnLst>
                              <p:par>
                                <p:cTn id="245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54" dur="1000"/>
                                        <p:tgtEl>
                                          <p:spTgt spid="10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55" dur="1000" fill="hold"/>
                                        <p:tgtEl>
                                          <p:spTgt spid="10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56" dur="1000" fill="hold"/>
                                        <p:tgtEl>
                                          <p:spTgt spid="10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59" dur="1000"/>
                                        <p:tgtEl>
                                          <p:spTgt spid="10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60" dur="1000" fill="hold"/>
                                        <p:tgtEl>
                                          <p:spTgt spid="10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1" dur="1000" fill="hold"/>
                                        <p:tgtEl>
                                          <p:spTgt spid="10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2" fill="hold">
                      <p:stCondLst>
                        <p:cond delay="indefinite"/>
                      </p:stCondLst>
                      <p:childTnLst>
                        <p:par>
                          <p:cTn id="2463" fill="hold">
                            <p:stCondLst>
                              <p:cond delay="0"/>
                            </p:stCondLst>
                            <p:childTnLst>
                              <p:par>
                                <p:cTn id="246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66" dur="1000"/>
                                        <p:tgtEl>
                                          <p:spTgt spid="10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67" dur="1000" fill="hold"/>
                                        <p:tgtEl>
                                          <p:spTgt spid="10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8" dur="1000" fill="hold"/>
                                        <p:tgtEl>
                                          <p:spTgt spid="10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71" dur="1000"/>
                                        <p:tgtEl>
                                          <p:spTgt spid="10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72" dur="1000" fill="hold"/>
                                        <p:tgtEl>
                                          <p:spTgt spid="10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73" dur="1000" fill="hold"/>
                                        <p:tgtEl>
                                          <p:spTgt spid="10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4" fill="hold">
                      <p:stCondLst>
                        <p:cond delay="indefinite"/>
                      </p:stCondLst>
                      <p:childTnLst>
                        <p:par>
                          <p:cTn id="2475" fill="hold">
                            <p:stCondLst>
                              <p:cond delay="0"/>
                            </p:stCondLst>
                            <p:childTnLst>
                              <p:par>
                                <p:cTn id="247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78" dur="1000"/>
                                        <p:tgtEl>
                                          <p:spTgt spid="10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79" dur="1000" fill="hold"/>
                                        <p:tgtEl>
                                          <p:spTgt spid="10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80" dur="1000" fill="hold"/>
                                        <p:tgtEl>
                                          <p:spTgt spid="10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3" dur="1000"/>
                                        <p:tgtEl>
                                          <p:spTgt spid="10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84" dur="1000" fill="hold"/>
                                        <p:tgtEl>
                                          <p:spTgt spid="10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85" dur="1000" fill="hold"/>
                                        <p:tgtEl>
                                          <p:spTgt spid="10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8" dur="1000"/>
                                        <p:tgtEl>
                                          <p:spTgt spid="10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89" dur="1000" fill="hold"/>
                                        <p:tgtEl>
                                          <p:spTgt spid="10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90" dur="1000" fill="hold"/>
                                        <p:tgtEl>
                                          <p:spTgt spid="10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93" dur="1000"/>
                                        <p:tgtEl>
                                          <p:spTgt spid="10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94" dur="1000" fill="hold"/>
                                        <p:tgtEl>
                                          <p:spTgt spid="10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95" dur="1000" fill="hold"/>
                                        <p:tgtEl>
                                          <p:spTgt spid="10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98" dur="1000"/>
                                        <p:tgtEl>
                                          <p:spTgt spid="10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99" dur="1000" fill="hold"/>
                                        <p:tgtEl>
                                          <p:spTgt spid="10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0" dur="1000" fill="hold"/>
                                        <p:tgtEl>
                                          <p:spTgt spid="10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3" dur="1000"/>
                                        <p:tgtEl>
                                          <p:spTgt spid="10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04" dur="1000" fill="hold"/>
                                        <p:tgtEl>
                                          <p:spTgt spid="10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5" dur="1000" fill="hold"/>
                                        <p:tgtEl>
                                          <p:spTgt spid="10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8" dur="1000"/>
                                        <p:tgtEl>
                                          <p:spTgt spid="10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09" dur="1000" fill="hold"/>
                                        <p:tgtEl>
                                          <p:spTgt spid="10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10" dur="1000" fill="hold"/>
                                        <p:tgtEl>
                                          <p:spTgt spid="10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13" dur="1000"/>
                                        <p:tgtEl>
                                          <p:spTgt spid="10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14" dur="1000" fill="hold"/>
                                        <p:tgtEl>
                                          <p:spTgt spid="10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15" dur="1000" fill="hold"/>
                                        <p:tgtEl>
                                          <p:spTgt spid="10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6" fill="hold">
                      <p:stCondLst>
                        <p:cond delay="indefinite"/>
                      </p:stCondLst>
                      <p:childTnLst>
                        <p:par>
                          <p:cTn id="2517" fill="hold">
                            <p:stCondLst>
                              <p:cond delay="0"/>
                            </p:stCondLst>
                            <p:childTnLst>
                              <p:par>
                                <p:cTn id="251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0" dur="1000"/>
                                        <p:tgtEl>
                                          <p:spTgt spid="10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21" dur="1000" fill="hold"/>
                                        <p:tgtEl>
                                          <p:spTgt spid="10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2" dur="1000" fill="hold"/>
                                        <p:tgtEl>
                                          <p:spTgt spid="10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25" dur="1000"/>
                                        <p:tgtEl>
                                          <p:spTgt spid="10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26" dur="1000" fill="hold"/>
                                        <p:tgtEl>
                                          <p:spTgt spid="10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7" dur="1000" fill="hold"/>
                                        <p:tgtEl>
                                          <p:spTgt spid="104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0" dur="1000"/>
                                        <p:tgtEl>
                                          <p:spTgt spid="10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31" dur="1000" fill="hold"/>
                                        <p:tgtEl>
                                          <p:spTgt spid="10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32" dur="1000" fill="hold"/>
                                        <p:tgtEl>
                                          <p:spTgt spid="104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Few Drawbacks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51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Extra application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Increased complexity of overall application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052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2533" dur="indefinite" restart="never" nodeType="tmRoot">
          <p:childTnLst>
            <p:seq>
              <p:cTn id="2534" dur="indefinite" nodeType="mainSeq">
                <p:childTnLst>
                  <p:par>
                    <p:cTn id="2535" fill="hold">
                      <p:stCondLst>
                        <p:cond delay="indefinite"/>
                      </p:stCondLst>
                      <p:childTnLst>
                        <p:par>
                          <p:cTn id="2536" fill="hold">
                            <p:stCondLst>
                              <p:cond delay="0"/>
                            </p:stCondLst>
                            <p:childTnLst>
                              <p:par>
                                <p:cTn id="253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9" dur="1000"/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40" dur="1000" fill="hold"/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41" dur="1000" fill="hold"/>
                                        <p:tgtEl>
                                          <p:spTgt spid="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2" fill="hold">
                      <p:stCondLst>
                        <p:cond delay="indefinite"/>
                      </p:stCondLst>
                      <p:childTnLst>
                        <p:par>
                          <p:cTn id="2543" fill="hold">
                            <p:stCondLst>
                              <p:cond delay="0"/>
                            </p:stCondLst>
                            <p:childTnLst>
                              <p:par>
                                <p:cTn id="254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46" dur="1000"/>
                                        <p:tgtEl>
                                          <p:spTgt spid="1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47" dur="1000" fill="hold"/>
                                        <p:tgtEl>
                                          <p:spTgt spid="1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48" dur="1000" fill="hold"/>
                                        <p:tgtEl>
                                          <p:spTgt spid="1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9" fill="hold">
                      <p:stCondLst>
                        <p:cond delay="indefinite"/>
                      </p:stCondLst>
                      <p:childTnLst>
                        <p:par>
                          <p:cTn id="2550" fill="hold">
                            <p:stCondLst>
                              <p:cond delay="0"/>
                            </p:stCondLst>
                            <p:childTnLst>
                              <p:par>
                                <p:cTn id="255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3" dur="1000"/>
                                        <p:tgtEl>
                                          <p:spTgt spid="1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54" dur="1000" fill="hold"/>
                                        <p:tgtEl>
                                          <p:spTgt spid="1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55" dur="1000" fill="hold"/>
                                        <p:tgtEl>
                                          <p:spTgt spid="1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" name="Diagram147"/>
          <p:cNvGraphicFramePr/>
          <p:nvPr>
            <p:extLst>
              <p:ext uri="{D42A27DB-BD31-4B8C-83A1-F6EECF244321}">
                <p14:modId xmlns:p14="http://schemas.microsoft.com/office/powerpoint/2010/main" val="2425331232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53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Write your own API gateway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Netflix Zuul - </a:t>
            </a:r>
            <a:r>
              <a:rPr b="0" lang="en-IN" sz="1600" spc="-1" strike="noStrike" u="sng">
                <a:solidFill>
                  <a:srgbClr val="0563c1"/>
                </a:solidFill>
                <a:uFillTx/>
                <a:latin typeface="Calibri"/>
                <a:hlinkClick r:id="rId6"/>
              </a:rPr>
              <a:t>https://www.youtube.com/playlist?list=PLq3uEqRnr_2GleAdJYmlBkB_RfbjMGdoH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16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Spring cloud gateway – </a:t>
            </a:r>
            <a:r>
              <a:rPr b="0" lang="en-IN" sz="2400" spc="-1" strike="noStrike">
                <a:solidFill>
                  <a:srgbClr val="ffc000"/>
                </a:solidFill>
                <a:latin typeface="Calibri"/>
              </a:rPr>
              <a:t>Coming Soon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3</a:t>
            </a:r>
            <a:r>
              <a:rPr b="0" lang="en-IN" sz="2800" spc="-1" strike="noStrike" baseline="30000">
                <a:solidFill>
                  <a:srgbClr val="000000"/>
                </a:solidFill>
                <a:latin typeface="Calibri"/>
              </a:rPr>
              <a:t>rd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Party providers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Kong - </a:t>
            </a:r>
            <a:r>
              <a:rPr b="0" lang="en-IN" sz="1600" spc="-1" strike="noStrike" u="sng">
                <a:solidFill>
                  <a:srgbClr val="0563c1"/>
                </a:solidFill>
                <a:uFillTx/>
                <a:latin typeface="Calibri"/>
                <a:hlinkClick r:id="rId7"/>
              </a:rPr>
              <a:t>https://konghq.com/kong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16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Apigee – </a:t>
            </a:r>
            <a:r>
              <a:rPr b="0" lang="en-IN" sz="1400" spc="-1" strike="noStrike" u="sng">
                <a:solidFill>
                  <a:srgbClr val="0563c1"/>
                </a:solidFill>
                <a:uFillTx/>
                <a:latin typeface="Calibri"/>
                <a:hlinkClick r:id="rId8"/>
              </a:rPr>
              <a:t>https://cloud.google.com/apigee</a:t>
            </a:r>
            <a:r>
              <a:rPr b="0" lang="en-IN" sz="1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1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Amazon API Gateway - </a:t>
            </a:r>
            <a:r>
              <a:rPr b="0" lang="en-IN" sz="1600" spc="-1" strike="noStrike" u="sng">
                <a:solidFill>
                  <a:srgbClr val="0563c1"/>
                </a:solidFill>
                <a:uFillTx/>
                <a:latin typeface="Calibri"/>
                <a:hlinkClick r:id="rId9"/>
              </a:rPr>
              <a:t>https://aws.amazon.com/api-gateway</a:t>
            </a:r>
            <a:r>
              <a:rPr b="0" lang="en-IN" sz="1600" spc="-1" strike="noStrike" u="sng">
                <a:solidFill>
                  <a:srgbClr val="0563c1"/>
                </a:solidFill>
                <a:uFillTx/>
                <a:latin typeface="Calibri"/>
                <a:hlinkClick r:id="rId10"/>
              </a:rPr>
              <a:t>https://aws.amazon.com/api-gateway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4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2556" dur="indefinite" restart="never" nodeType="tmRoot">
          <p:childTnLst>
            <p:seq>
              <p:cTn id="2557" dur="indefinite" nodeType="mainSeq">
                <p:childTnLst>
                  <p:par>
                    <p:cTn id="2558" fill="hold">
                      <p:stCondLst>
                        <p:cond delay="indefinite"/>
                      </p:stCondLst>
                      <p:childTnLst>
                        <p:par>
                          <p:cTn id="2559" fill="hold">
                            <p:stCondLst>
                              <p:cond delay="0"/>
                            </p:stCondLst>
                            <p:childTnLst>
                              <p:par>
                                <p:cTn id="256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2" dur="1000"/>
                                        <p:tgtEl>
                                          <p:spTgt spid="1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63" dur="1000" fill="hold"/>
                                        <p:tgtEl>
                                          <p:spTgt spid="1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64" dur="1000" fill="hold"/>
                                        <p:tgtEl>
                                          <p:spTgt spid="1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7" dur="1000"/>
                                        <p:tgtEl>
                                          <p:spTgt spid="1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68" dur="1000" fill="hold"/>
                                        <p:tgtEl>
                                          <p:spTgt spid="1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69" dur="1000" fill="hold"/>
                                        <p:tgtEl>
                                          <p:spTgt spid="1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72" dur="1000"/>
                                        <p:tgtEl>
                                          <p:spTgt spid="1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73" dur="1000" fill="hold"/>
                                        <p:tgtEl>
                                          <p:spTgt spid="1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74" dur="1000" fill="hold"/>
                                        <p:tgtEl>
                                          <p:spTgt spid="10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5" fill="hold">
                      <p:stCondLst>
                        <p:cond delay="indefinite"/>
                      </p:stCondLst>
                      <p:childTnLst>
                        <p:par>
                          <p:cTn id="2576" fill="hold">
                            <p:stCondLst>
                              <p:cond delay="0"/>
                            </p:stCondLst>
                            <p:childTnLst>
                              <p:par>
                                <p:cTn id="257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79" dur="1000"/>
                                        <p:tgtEl>
                                          <p:spTgt spid="1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80" dur="1000" fill="hold"/>
                                        <p:tgtEl>
                                          <p:spTgt spid="1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1" dur="1000" fill="hold"/>
                                        <p:tgtEl>
                                          <p:spTgt spid="10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84" dur="1000"/>
                                        <p:tgtEl>
                                          <p:spTgt spid="1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85" dur="1000" fill="hold"/>
                                        <p:tgtEl>
                                          <p:spTgt spid="1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6" dur="1000" fill="hold"/>
                                        <p:tgtEl>
                                          <p:spTgt spid="10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89" dur="1000"/>
                                        <p:tgtEl>
                                          <p:spTgt spid="1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90" dur="1000" fill="hold"/>
                                        <p:tgtEl>
                                          <p:spTgt spid="1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91" dur="1000" fill="hold"/>
                                        <p:tgtEl>
                                          <p:spTgt spid="1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4" dur="1000"/>
                                        <p:tgtEl>
                                          <p:spTgt spid="1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95" dur="1000" fill="hold"/>
                                        <p:tgtEl>
                                          <p:spTgt spid="1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96" dur="1000" fill="hold"/>
                                        <p:tgtEl>
                                          <p:spTgt spid="10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Diagram148"/>
          <p:cNvGraphicFramePr/>
          <p:nvPr>
            <p:extLst>
              <p:ext uri="{D42A27DB-BD31-4B8C-83A1-F6EECF244321}">
                <p14:modId xmlns:p14="http://schemas.microsoft.com/office/powerpoint/2010/main" val="2983786972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55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graphicFrame>
        <p:nvGraphicFramePr>
          <p:cNvPr id="149" name="Diagram149"/>
          <p:cNvGraphicFramePr/>
          <p:nvPr>
            <p:extLst>
              <p:ext uri="{D42A27DB-BD31-4B8C-83A1-F6EECF244321}">
                <p14:modId xmlns:p14="http://schemas.microsoft.com/office/powerpoint/2010/main" val="984604376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057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50" name="Diagram150"/>
          <p:cNvGraphicFramePr/>
          <p:nvPr>
            <p:extLst>
              <p:ext uri="{D42A27DB-BD31-4B8C-83A1-F6EECF244321}">
                <p14:modId xmlns:p14="http://schemas.microsoft.com/office/powerpoint/2010/main" val="3325033288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59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Diagram151"/>
          <p:cNvGraphicFramePr/>
          <p:nvPr>
            <p:extLst>
              <p:ext uri="{D42A27DB-BD31-4B8C-83A1-F6EECF244321}">
                <p14:modId xmlns:p14="http://schemas.microsoft.com/office/powerpoint/2010/main" val="3564038643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60" name="CustomShape 1"/>
          <p:cNvSpPr/>
          <p:nvPr/>
        </p:nvSpPr>
        <p:spPr>
          <a:xfrm>
            <a:off x="838080" y="1825560"/>
            <a:ext cx="632376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Collaborating data returned by each service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Composite microservice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Calling all the services needed to make the response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Transform the response as per clients need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Return back to client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API gateway can also do the aggregator job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061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3"/>
          <p:cNvSpPr/>
          <p:nvPr/>
        </p:nvSpPr>
        <p:spPr>
          <a:xfrm>
            <a:off x="8153280" y="2124000"/>
            <a:ext cx="1285200" cy="66600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2844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3" name="CustomShape 4"/>
          <p:cNvSpPr/>
          <p:nvPr/>
        </p:nvSpPr>
        <p:spPr>
          <a:xfrm>
            <a:off x="10196640" y="279072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4" name="CustomShape 5"/>
          <p:cNvSpPr/>
          <p:nvPr/>
        </p:nvSpPr>
        <p:spPr>
          <a:xfrm>
            <a:off x="9677520" y="378864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5" name="CustomShape 6"/>
          <p:cNvSpPr/>
          <p:nvPr/>
        </p:nvSpPr>
        <p:spPr>
          <a:xfrm>
            <a:off x="8153280" y="333468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6" name="CustomShape 7"/>
          <p:cNvSpPr/>
          <p:nvPr/>
        </p:nvSpPr>
        <p:spPr>
          <a:xfrm>
            <a:off x="10710720" y="174060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7" name="CustomShape 8"/>
          <p:cNvSpPr/>
          <p:nvPr/>
        </p:nvSpPr>
        <p:spPr>
          <a:xfrm>
            <a:off x="10710720" y="455760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F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68" name="CustomShape 9"/>
          <p:cNvSpPr/>
          <p:nvPr/>
        </p:nvSpPr>
        <p:spPr>
          <a:xfrm>
            <a:off x="7819920" y="5599800"/>
            <a:ext cx="1285200" cy="666000"/>
          </a:xfrm>
          <a:prstGeom prst="hexagon">
            <a:avLst>
              <a:gd name="adj" fmla="val 25000"/>
              <a:gd name="vf" fmla="val 1154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Client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597" dur="indefinite" restart="never" nodeType="tmRoot">
          <p:childTnLst>
            <p:seq>
              <p:cTn id="2598" dur="indefinite" nodeType="mainSeq">
                <p:childTnLst>
                  <p:par>
                    <p:cTn id="2599" fill="hold">
                      <p:stCondLst>
                        <p:cond delay="indefinite"/>
                      </p:stCondLst>
                      <p:childTnLst>
                        <p:par>
                          <p:cTn id="2600" fill="hold">
                            <p:stCondLst>
                              <p:cond delay="0"/>
                            </p:stCondLst>
                            <p:childTnLst>
                              <p:par>
                                <p:cTn id="260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03" dur="1000"/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04" dur="1000" fill="hold"/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05" dur="1000" fill="hold"/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6" fill="hold">
                      <p:stCondLst>
                        <p:cond delay="indefinite"/>
                      </p:stCondLst>
                      <p:childTnLst>
                        <p:par>
                          <p:cTn id="2607" fill="hold">
                            <p:stCondLst>
                              <p:cond delay="0"/>
                            </p:stCondLst>
                            <p:childTnLst>
                              <p:par>
                                <p:cTn id="260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0" dur="1000"/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11" dur="1000" fill="hold"/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2" dur="1000" fill="hold"/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5" dur="1000"/>
                                        <p:tgtEl>
                                          <p:spTgt spid="1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16" dur="1000" fill="hold"/>
                                        <p:tgtEl>
                                          <p:spTgt spid="1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7" dur="1000" fill="hold"/>
                                        <p:tgtEl>
                                          <p:spTgt spid="1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20" dur="1000"/>
                                        <p:tgtEl>
                                          <p:spTgt spid="1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21" dur="1000" fill="hold"/>
                                        <p:tgtEl>
                                          <p:spTgt spid="1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22" dur="1000" fill="hold"/>
                                        <p:tgtEl>
                                          <p:spTgt spid="1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25" dur="1000"/>
                                        <p:tgtEl>
                                          <p:spTgt spid="1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26" dur="1000" fill="hold"/>
                                        <p:tgtEl>
                                          <p:spTgt spid="1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27" dur="1000" fill="hold"/>
                                        <p:tgtEl>
                                          <p:spTgt spid="1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8" fill="hold">
                      <p:stCondLst>
                        <p:cond delay="indefinite"/>
                      </p:stCondLst>
                      <p:childTnLst>
                        <p:par>
                          <p:cTn id="2629" fill="hold">
                            <p:stCondLst>
                              <p:cond delay="0"/>
                            </p:stCondLst>
                            <p:childTnLst>
                              <p:par>
                                <p:cTn id="263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32" dur="1000"/>
                                        <p:tgtEl>
                                          <p:spTgt spid="1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33" dur="1000" fill="hold"/>
                                        <p:tgtEl>
                                          <p:spTgt spid="1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34" dur="1000" fill="hold"/>
                                        <p:tgtEl>
                                          <p:spTgt spid="1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Diagram152"/>
          <p:cNvGraphicFramePr/>
          <p:nvPr>
            <p:extLst>
              <p:ext uri="{D42A27DB-BD31-4B8C-83A1-F6EECF244321}">
                <p14:modId xmlns:p14="http://schemas.microsoft.com/office/powerpoint/2010/main" val="1222160605"/>
              </p:ext>
            </p:extLst>
          </p:nvPr>
        </p:nvGraphicFramePr>
        <p:xfrm>
          <a:off x="333360" y="1006560"/>
          <a:ext cx="1051488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21"/>
          <p:cNvGraphicFramePr/>
          <p:nvPr>
            <p:extLst>
              <p:ext uri="{D42A27DB-BD31-4B8C-83A1-F6EECF244321}">
                <p14:modId xmlns:p14="http://schemas.microsoft.com/office/powerpoint/2010/main" val="3818873510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05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graphicFrame>
        <p:nvGraphicFramePr>
          <p:cNvPr id="22" name="Diagram22"/>
          <p:cNvGraphicFramePr/>
          <p:nvPr>
            <p:extLst>
              <p:ext uri="{D42A27DB-BD31-4B8C-83A1-F6EECF244321}">
                <p14:modId xmlns:p14="http://schemas.microsoft.com/office/powerpoint/2010/main" val="2682591001"/>
              </p:ext>
            </p:extLst>
          </p:nvPr>
        </p:nvGraphicFramePr>
        <p:xfrm>
          <a:off x="5687640" y="4759200"/>
          <a:ext cx="4555080" cy="159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CustomShape 1"/>
          <p:cNvSpPr/>
          <p:nvPr/>
        </p:nvSpPr>
        <p:spPr>
          <a:xfrm>
            <a:off x="838080" y="3175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Chained Pattern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70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3"/>
          <p:cNvSpPr/>
          <p:nvPr/>
        </p:nvSpPr>
        <p:spPr>
          <a:xfrm>
            <a:off x="2905200" y="3429000"/>
            <a:ext cx="1285200" cy="666000"/>
          </a:xfrm>
          <a:prstGeom prst="rect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 w="28440"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72" name="CustomShape 4"/>
          <p:cNvSpPr/>
          <p:nvPr/>
        </p:nvSpPr>
        <p:spPr>
          <a:xfrm>
            <a:off x="6014880" y="255996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73" name="CustomShape 5"/>
          <p:cNvSpPr/>
          <p:nvPr/>
        </p:nvSpPr>
        <p:spPr>
          <a:xfrm>
            <a:off x="9091440" y="341712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74" name="CustomShape 6"/>
          <p:cNvSpPr/>
          <p:nvPr/>
        </p:nvSpPr>
        <p:spPr>
          <a:xfrm flipV="1">
            <a:off x="4191120" y="2694600"/>
            <a:ext cx="182340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7"/>
          <p:cNvSpPr/>
          <p:nvPr/>
        </p:nvSpPr>
        <p:spPr>
          <a:xfrm>
            <a:off x="7300800" y="2689560"/>
            <a:ext cx="1789920" cy="88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8"/>
          <p:cNvSpPr/>
          <p:nvPr/>
        </p:nvSpPr>
        <p:spPr>
          <a:xfrm flipH="1">
            <a:off x="4223520" y="3029040"/>
            <a:ext cx="1756800" cy="87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CustomShape 9"/>
          <p:cNvSpPr/>
          <p:nvPr/>
        </p:nvSpPr>
        <p:spPr>
          <a:xfrm flipH="1" flipV="1">
            <a:off x="7300080" y="3015360"/>
            <a:ext cx="1789920" cy="88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CustomShape 10"/>
          <p:cNvSpPr/>
          <p:nvPr/>
        </p:nvSpPr>
        <p:spPr>
          <a:xfrm>
            <a:off x="342720" y="4695120"/>
            <a:ext cx="1285200" cy="666000"/>
          </a:xfrm>
          <a:prstGeom prst="hexagon">
            <a:avLst>
              <a:gd name="adj" fmla="val 25000"/>
              <a:gd name="vf" fmla="val 1154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Client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79" name="CustomShape 11"/>
          <p:cNvSpPr/>
          <p:nvPr/>
        </p:nvSpPr>
        <p:spPr>
          <a:xfrm flipV="1">
            <a:off x="1495440" y="3760920"/>
            <a:ext cx="1409040" cy="95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12"/>
          <p:cNvSpPr/>
          <p:nvPr/>
        </p:nvSpPr>
        <p:spPr>
          <a:xfrm flipH="1">
            <a:off x="1494720" y="4095720"/>
            <a:ext cx="1837440" cy="113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  <p:timing>
    <p:tnLst>
      <p:par>
        <p:cTn id="2635" dur="indefinite" restart="never" nodeType="tmRoot">
          <p:childTnLst>
            <p:seq>
              <p:cTn id="2636" dur="indefinite" nodeType="mainSeq">
                <p:childTnLst>
                  <p:par>
                    <p:cTn id="2637" fill="hold">
                      <p:stCondLst>
                        <p:cond delay="indefinite"/>
                      </p:stCondLst>
                      <p:childTnLst>
                        <p:par>
                          <p:cTn id="2638" fill="hold">
                            <p:stCondLst>
                              <p:cond delay="0"/>
                            </p:stCondLst>
                            <p:childTnLst>
                              <p:par>
                                <p:cTn id="26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1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42" dur="10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43" dur="10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6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47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48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51"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52" dur="10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53" dur="10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4" fill="hold">
                      <p:stCondLst>
                        <p:cond delay="indefinite"/>
                      </p:stCondLst>
                      <p:childTnLst>
                        <p:par>
                          <p:cTn id="2655" fill="hold">
                            <p:stCondLst>
                              <p:cond delay="0"/>
                            </p:stCondLst>
                            <p:childTnLst>
                              <p:par>
                                <p:cTn id="265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58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59" dur="10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0" dur="10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63"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64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5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6" fill="hold">
                      <p:stCondLst>
                        <p:cond delay="indefinite"/>
                      </p:stCondLst>
                      <p:childTnLst>
                        <p:par>
                          <p:cTn id="2667" fill="hold">
                            <p:stCondLst>
                              <p:cond delay="0"/>
                            </p:stCondLst>
                            <p:childTnLst>
                              <p:par>
                                <p:cTn id="266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70"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71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72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75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76" dur="1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77" dur="1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8" fill="hold">
                      <p:stCondLst>
                        <p:cond delay="indefinite"/>
                      </p:stCondLst>
                      <p:childTnLst>
                        <p:par>
                          <p:cTn id="2679" fill="hold">
                            <p:stCondLst>
                              <p:cond delay="0"/>
                            </p:stCondLst>
                            <p:childTnLst>
                              <p:par>
                                <p:cTn id="268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82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83" dur="1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84" dur="1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87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88" dur="1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89" dur="10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92"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93" dur="10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94" dur="10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CustomShape 1"/>
          <p:cNvSpPr/>
          <p:nvPr/>
        </p:nvSpPr>
        <p:spPr>
          <a:xfrm>
            <a:off x="838080" y="3175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Branch Pattern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82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3"/>
          <p:cNvSpPr/>
          <p:nvPr/>
        </p:nvSpPr>
        <p:spPr>
          <a:xfrm>
            <a:off x="2905200" y="342900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84" name="CustomShape 4"/>
          <p:cNvSpPr/>
          <p:nvPr/>
        </p:nvSpPr>
        <p:spPr>
          <a:xfrm>
            <a:off x="6014880" y="255996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B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85" name="CustomShape 5"/>
          <p:cNvSpPr/>
          <p:nvPr/>
        </p:nvSpPr>
        <p:spPr>
          <a:xfrm>
            <a:off x="9091440" y="341712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C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86" name="CustomShape 6"/>
          <p:cNvSpPr/>
          <p:nvPr/>
        </p:nvSpPr>
        <p:spPr>
          <a:xfrm flipV="1">
            <a:off x="4191120" y="2694600"/>
            <a:ext cx="182340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7" name="CustomShape 7"/>
          <p:cNvSpPr/>
          <p:nvPr/>
        </p:nvSpPr>
        <p:spPr>
          <a:xfrm>
            <a:off x="7300800" y="2689560"/>
            <a:ext cx="1789920" cy="88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8" name="CustomShape 8"/>
          <p:cNvSpPr/>
          <p:nvPr/>
        </p:nvSpPr>
        <p:spPr>
          <a:xfrm flipH="1">
            <a:off x="4223520" y="3029040"/>
            <a:ext cx="1756800" cy="87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9" name="CustomShape 9"/>
          <p:cNvSpPr/>
          <p:nvPr/>
        </p:nvSpPr>
        <p:spPr>
          <a:xfrm flipH="1" flipV="1">
            <a:off x="7300080" y="3015360"/>
            <a:ext cx="1789920" cy="88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10"/>
          <p:cNvSpPr/>
          <p:nvPr/>
        </p:nvSpPr>
        <p:spPr>
          <a:xfrm>
            <a:off x="342720" y="4695120"/>
            <a:ext cx="1285200" cy="666000"/>
          </a:xfrm>
          <a:prstGeom prst="hexagon">
            <a:avLst>
              <a:gd name="adj" fmla="val 25000"/>
              <a:gd name="vf" fmla="val 1154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Client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91" name="CustomShape 11"/>
          <p:cNvSpPr/>
          <p:nvPr/>
        </p:nvSpPr>
        <p:spPr>
          <a:xfrm flipV="1">
            <a:off x="1495440" y="3760920"/>
            <a:ext cx="1409040" cy="95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2" name="CustomShape 12"/>
          <p:cNvSpPr/>
          <p:nvPr/>
        </p:nvSpPr>
        <p:spPr>
          <a:xfrm flipH="1">
            <a:off x="1494720" y="4095720"/>
            <a:ext cx="1837440" cy="113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3" name="CustomShape 13"/>
          <p:cNvSpPr/>
          <p:nvPr/>
        </p:nvSpPr>
        <p:spPr>
          <a:xfrm>
            <a:off x="4605480" y="515880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94" name="CustomShape 14"/>
          <p:cNvSpPr/>
          <p:nvPr/>
        </p:nvSpPr>
        <p:spPr>
          <a:xfrm>
            <a:off x="3686040" y="4111560"/>
            <a:ext cx="918360" cy="137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5" name="CustomShape 15"/>
          <p:cNvSpPr/>
          <p:nvPr/>
        </p:nvSpPr>
        <p:spPr>
          <a:xfrm>
            <a:off x="9205920" y="976320"/>
            <a:ext cx="1285200" cy="666000"/>
          </a:xfrm>
          <a:prstGeom prst="rect">
            <a:avLst/>
          </a:prstGeom>
          <a:ln w="2844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96" name="CustomShape 16"/>
          <p:cNvSpPr/>
          <p:nvPr/>
        </p:nvSpPr>
        <p:spPr>
          <a:xfrm flipV="1">
            <a:off x="6657840" y="1308240"/>
            <a:ext cx="2547360" cy="124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  <p:timing>
    <p:tnLst>
      <p:par>
        <p:cTn id="2695" dur="indefinite" restart="never" nodeType="tmRoot">
          <p:childTnLst>
            <p:seq>
              <p:cTn id="2696" dur="indefinite" nodeType="mainSeq">
                <p:childTnLst>
                  <p:par>
                    <p:cTn id="2697" fill="hold">
                      <p:stCondLst>
                        <p:cond delay="indefinite"/>
                      </p:stCondLst>
                      <p:childTnLst>
                        <p:par>
                          <p:cTn id="2698" fill="hold">
                            <p:stCondLst>
                              <p:cond delay="0"/>
                            </p:stCondLst>
                            <p:childTnLst>
                              <p:par>
                                <p:cTn id="269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01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02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03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06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07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08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11"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12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13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4" fill="hold">
                      <p:stCondLst>
                        <p:cond delay="indefinite"/>
                      </p:stCondLst>
                      <p:childTnLst>
                        <p:par>
                          <p:cTn id="2715" fill="hold">
                            <p:stCondLst>
                              <p:cond delay="0"/>
                            </p:stCondLst>
                            <p:childTnLst>
                              <p:par>
                                <p:cTn id="271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18"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19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20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23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24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25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6" fill="hold">
                      <p:stCondLst>
                        <p:cond delay="indefinite"/>
                      </p:stCondLst>
                      <p:childTnLst>
                        <p:par>
                          <p:cTn id="2727" fill="hold">
                            <p:stCondLst>
                              <p:cond delay="0"/>
                            </p:stCondLst>
                            <p:childTnLst>
                              <p:par>
                                <p:cTn id="272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30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31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32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35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36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37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8" fill="hold">
                      <p:stCondLst>
                        <p:cond delay="indefinite"/>
                      </p:stCondLst>
                      <p:childTnLst>
                        <p:par>
                          <p:cTn id="2739" fill="hold">
                            <p:stCondLst>
                              <p:cond delay="0"/>
                            </p:stCondLst>
                            <p:childTnLst>
                              <p:par>
                                <p:cTn id="274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42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43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44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47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48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49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52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53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54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5" fill="hold">
                      <p:stCondLst>
                        <p:cond delay="indefinite"/>
                      </p:stCondLst>
                      <p:childTnLst>
                        <p:par>
                          <p:cTn id="2756" fill="hold">
                            <p:stCondLst>
                              <p:cond delay="0"/>
                            </p:stCondLst>
                            <p:childTnLst>
                              <p:par>
                                <p:cTn id="27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59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60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61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64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65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66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7" fill="hold">
                      <p:stCondLst>
                        <p:cond delay="indefinite"/>
                      </p:stCondLst>
                      <p:childTnLst>
                        <p:par>
                          <p:cTn id="2768" fill="hold">
                            <p:stCondLst>
                              <p:cond delay="0"/>
                            </p:stCondLst>
                            <p:childTnLst>
                              <p:par>
                                <p:cTn id="276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71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72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7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76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77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78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Diagram153"/>
          <p:cNvGraphicFramePr/>
          <p:nvPr>
            <p:extLst>
              <p:ext uri="{D42A27DB-BD31-4B8C-83A1-F6EECF244321}">
                <p14:modId xmlns:p14="http://schemas.microsoft.com/office/powerpoint/2010/main" val="3328027784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54" name="Diagram154"/>
          <p:cNvGraphicFramePr/>
          <p:nvPr>
            <p:extLst>
              <p:ext uri="{D42A27DB-BD31-4B8C-83A1-F6EECF244321}">
                <p14:modId xmlns:p14="http://schemas.microsoft.com/office/powerpoint/2010/main" val="871008175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098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55" name="Diagram155"/>
          <p:cNvGraphicFramePr/>
          <p:nvPr>
            <p:extLst>
              <p:ext uri="{D42A27DB-BD31-4B8C-83A1-F6EECF244321}">
                <p14:modId xmlns:p14="http://schemas.microsoft.com/office/powerpoint/2010/main" val="2739855396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00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Diagram156"/>
          <p:cNvGraphicFramePr/>
          <p:nvPr>
            <p:extLst>
              <p:ext uri="{D42A27DB-BD31-4B8C-83A1-F6EECF244321}">
                <p14:modId xmlns:p14="http://schemas.microsoft.com/office/powerpoint/2010/main" val="1673322541"/>
              </p:ext>
            </p:extLst>
          </p:nvPr>
        </p:nvGraphicFramePr>
        <p:xfrm>
          <a:off x="0" y="0"/>
          <a:ext cx="705744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01" name="CustomShape 1"/>
          <p:cNvSpPr/>
          <p:nvPr/>
        </p:nvSpPr>
        <p:spPr>
          <a:xfrm>
            <a:off x="0" y="1825560"/>
            <a:ext cx="717156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Frontend also needed to change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Micro Front ends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Single Page Applications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102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3" name="Picture 105" descr=""/>
          <p:cNvPicPr/>
          <p:nvPr/>
        </p:nvPicPr>
        <p:blipFill>
          <a:blip r:embed="rId6"/>
          <a:stretch/>
        </p:blipFill>
        <p:spPr>
          <a:xfrm>
            <a:off x="7334280" y="747720"/>
            <a:ext cx="4342680" cy="2751840"/>
          </a:xfrm>
          <a:prstGeom prst="rect">
            <a:avLst/>
          </a:prstGeom>
          <a:ln>
            <a:noFill/>
          </a:ln>
        </p:spPr>
      </p:pic>
      <p:pic>
        <p:nvPicPr>
          <p:cNvPr id="1104" name="Picture 107" descr=""/>
          <p:cNvPicPr/>
          <p:nvPr/>
        </p:nvPicPr>
        <p:blipFill>
          <a:blip r:embed="rId7"/>
          <a:stretch/>
        </p:blipFill>
        <p:spPr>
          <a:xfrm>
            <a:off x="7334280" y="3679920"/>
            <a:ext cx="4352040" cy="2770920"/>
          </a:xfrm>
          <a:prstGeom prst="rect">
            <a:avLst/>
          </a:prstGeom>
          <a:ln>
            <a:noFill/>
          </a:ln>
        </p:spPr>
      </p:pic>
      <p:pic>
        <p:nvPicPr>
          <p:cNvPr id="1105" name="Picture 108" descr=""/>
          <p:cNvPicPr/>
          <p:nvPr/>
        </p:nvPicPr>
        <p:blipFill>
          <a:blip r:embed="rId8"/>
          <a:stretch/>
        </p:blipFill>
        <p:spPr>
          <a:xfrm>
            <a:off x="288000" y="4251240"/>
            <a:ext cx="5476320" cy="219960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2779" dur="indefinite" restart="never" nodeType="tmRoot">
          <p:childTnLst>
            <p:seq>
              <p:cTn id="2780" dur="indefinite" nodeType="mainSeq">
                <p:childTnLst>
                  <p:par>
                    <p:cTn id="2781" fill="hold">
                      <p:stCondLst>
                        <p:cond delay="indefinite"/>
                      </p:stCondLst>
                      <p:childTnLst>
                        <p:par>
                          <p:cTn id="2782" fill="hold">
                            <p:stCondLst>
                              <p:cond delay="0"/>
                            </p:stCondLst>
                            <p:childTnLst>
                              <p:par>
                                <p:cTn id="278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5"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86" dur="10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87" dur="10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8" fill="hold">
                      <p:stCondLst>
                        <p:cond delay="indefinite"/>
                      </p:stCondLst>
                      <p:childTnLst>
                        <p:par>
                          <p:cTn id="2789" fill="hold">
                            <p:stCondLst>
                              <p:cond delay="0"/>
                            </p:stCondLst>
                            <p:childTnLst>
                              <p:par>
                                <p:cTn id="279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92"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93" dur="10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94" dur="10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5" fill="hold">
                      <p:stCondLst>
                        <p:cond delay="indefinite"/>
                      </p:stCondLst>
                      <p:childTnLst>
                        <p:par>
                          <p:cTn id="2796" fill="hold">
                            <p:stCondLst>
                              <p:cond delay="0"/>
                            </p:stCondLst>
                            <p:childTnLst>
                              <p:par>
                                <p:cTn id="279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99" dur="1000"/>
                                        <p:tgtEl>
                                          <p:spTgt spid="1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00" dur="1000" fill="hold"/>
                                        <p:tgtEl>
                                          <p:spTgt spid="1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01" dur="1000" fill="hold"/>
                                        <p:tgtEl>
                                          <p:spTgt spid="1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2" fill="hold">
                      <p:stCondLst>
                        <p:cond delay="indefinite"/>
                      </p:stCondLst>
                      <p:childTnLst>
                        <p:par>
                          <p:cTn id="2803" fill="hold">
                            <p:stCondLst>
                              <p:cond delay="0"/>
                            </p:stCondLst>
                            <p:childTnLst>
                              <p:par>
                                <p:cTn id="280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06" dur="1000"/>
                                        <p:tgtEl>
                                          <p:spTgt spid="1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07" dur="1000" fill="hold"/>
                                        <p:tgtEl>
                                          <p:spTgt spid="1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08" dur="1000" fill="hold"/>
                                        <p:tgtEl>
                                          <p:spTgt spid="1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9" fill="hold">
                      <p:stCondLst>
                        <p:cond delay="indefinite"/>
                      </p:stCondLst>
                      <p:childTnLst>
                        <p:par>
                          <p:cTn id="2810" fill="hold">
                            <p:stCondLst>
                              <p:cond delay="0"/>
                            </p:stCondLst>
                            <p:childTnLst>
                              <p:par>
                                <p:cTn id="281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13" dur="1000"/>
                                        <p:tgtEl>
                                          <p:spTgt spid="1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14" dur="1000" fill="hold"/>
                                        <p:tgtEl>
                                          <p:spTgt spid="1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15" dur="1000" fill="hold"/>
                                        <p:tgtEl>
                                          <p:spTgt spid="1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6" fill="hold">
                      <p:stCondLst>
                        <p:cond delay="indefinite"/>
                      </p:stCondLst>
                      <p:childTnLst>
                        <p:par>
                          <p:cTn id="2817" fill="hold">
                            <p:stCondLst>
                              <p:cond delay="0"/>
                            </p:stCondLst>
                            <p:childTnLst>
                              <p:par>
                                <p:cTn id="281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20"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21" dur="10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22" dur="10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3" fill="hold">
                      <p:stCondLst>
                        <p:cond delay="indefinite"/>
                      </p:stCondLst>
                      <p:childTnLst>
                        <p:par>
                          <p:cTn id="2824" fill="hold">
                            <p:stCondLst>
                              <p:cond delay="0"/>
                            </p:stCondLst>
                            <p:childTnLst>
                              <p:par>
                                <p:cTn id="282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27" dur="1000"/>
                                        <p:tgtEl>
                                          <p:spTgt spid="1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28" dur="1000" fill="hold"/>
                                        <p:tgtEl>
                                          <p:spTgt spid="1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29" dur="1000" fill="hold"/>
                                        <p:tgtEl>
                                          <p:spTgt spid="1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Diagram157"/>
          <p:cNvGraphicFramePr/>
          <p:nvPr>
            <p:extLst>
              <p:ext uri="{D42A27DB-BD31-4B8C-83A1-F6EECF244321}">
                <p14:modId xmlns:p14="http://schemas.microsoft.com/office/powerpoint/2010/main" val="2367783348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06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graphicFrame>
        <p:nvGraphicFramePr>
          <p:cNvPr id="158" name="Diagram158"/>
          <p:cNvGraphicFramePr/>
          <p:nvPr>
            <p:extLst>
              <p:ext uri="{D42A27DB-BD31-4B8C-83A1-F6EECF244321}">
                <p14:modId xmlns:p14="http://schemas.microsoft.com/office/powerpoint/2010/main" val="1861890355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08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59" name="Diagram159"/>
          <p:cNvGraphicFramePr/>
          <p:nvPr>
            <p:extLst>
              <p:ext uri="{D42A27DB-BD31-4B8C-83A1-F6EECF244321}">
                <p14:modId xmlns:p14="http://schemas.microsoft.com/office/powerpoint/2010/main" val="711926430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10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Summary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12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API Gateway</a:t>
            </a:r>
            <a:endParaRPr b="0" lang="en-IN" sz="28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Aggregator</a:t>
            </a:r>
            <a:endParaRPr b="0" lang="en-IN" sz="2800" spc="-1" strike="noStrike">
              <a:latin typeface="Arial"/>
            </a:endParaRPr>
          </a:p>
          <a:p>
            <a:pPr lvl="1" marL="685800" indent="-227880" algn="ctr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Branch</a:t>
            </a:r>
            <a:endParaRPr b="0" lang="en-IN" sz="2400" spc="-1" strike="noStrike">
              <a:latin typeface="Arial"/>
            </a:endParaRPr>
          </a:p>
          <a:p>
            <a:pPr lvl="1" marL="685800" indent="-227880" algn="ctr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Chained</a:t>
            </a:r>
            <a:endParaRPr b="0" lang="en-IN" sz="2400" spc="-1" strike="noStrike">
              <a:latin typeface="Arial"/>
            </a:endParaRPr>
          </a:p>
          <a:p>
            <a:pPr marL="228600" indent="-22788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113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2830" dur="indefinite" restart="never" nodeType="tmRoot">
          <p:childTnLst>
            <p:seq>
              <p:cTn id="2831" dur="indefinite" nodeType="mainSeq">
                <p:childTnLst>
                  <p:par>
                    <p:cTn id="2832" fill="hold">
                      <p:stCondLst>
                        <p:cond delay="indefinite"/>
                      </p:stCondLst>
                      <p:childTnLst>
                        <p:par>
                          <p:cTn id="2833" fill="hold">
                            <p:stCondLst>
                              <p:cond delay="0"/>
                            </p:stCondLst>
                            <p:childTnLst>
                              <p:par>
                                <p:cTn id="283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36" dur="1000"/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37" dur="1000" fill="hold"/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38" dur="1000" fill="hold"/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9" fill="hold">
                      <p:stCondLst>
                        <p:cond delay="indefinite"/>
                      </p:stCondLst>
                      <p:childTnLst>
                        <p:par>
                          <p:cTn id="2840" fill="hold">
                            <p:stCondLst>
                              <p:cond delay="0"/>
                            </p:stCondLst>
                            <p:childTnLst>
                              <p:par>
                                <p:cTn id="284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43" dur="1000"/>
                                        <p:tgtEl>
                                          <p:spTgt spid="1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44" dur="1000" fill="hold"/>
                                        <p:tgtEl>
                                          <p:spTgt spid="1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45" dur="1000" fill="hold"/>
                                        <p:tgtEl>
                                          <p:spTgt spid="1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48" dur="1000"/>
                                        <p:tgtEl>
                                          <p:spTgt spid="1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49" dur="1000" fill="hold"/>
                                        <p:tgtEl>
                                          <p:spTgt spid="1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50" dur="1000" fill="hold"/>
                                        <p:tgtEl>
                                          <p:spTgt spid="1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53" dur="1000"/>
                                        <p:tgtEl>
                                          <p:spTgt spid="1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54" dur="1000" fill="hold"/>
                                        <p:tgtEl>
                                          <p:spTgt spid="1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55" dur="1000" fill="hold"/>
                                        <p:tgtEl>
                                          <p:spTgt spid="1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6" fill="hold">
                      <p:stCondLst>
                        <p:cond delay="indefinite"/>
                      </p:stCondLst>
                      <p:childTnLst>
                        <p:par>
                          <p:cTn id="2857" fill="hold">
                            <p:stCondLst>
                              <p:cond delay="0"/>
                            </p:stCondLst>
                            <p:childTnLst>
                              <p:par>
                                <p:cTn id="285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0" dur="1000"/>
                                        <p:tgtEl>
                                          <p:spTgt spid="1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61" dur="1000" fill="hold"/>
                                        <p:tgtEl>
                                          <p:spTgt spid="1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62" dur="1000" fill="hold"/>
                                        <p:tgtEl>
                                          <p:spTgt spid="1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Picture 5" descr=""/>
          <p:cNvPicPr/>
          <p:nvPr/>
        </p:nvPicPr>
        <p:blipFill>
          <a:blip r:embed="rId1"/>
          <a:stretch/>
        </p:blipFill>
        <p:spPr>
          <a:xfrm>
            <a:off x="0" y="-174240"/>
            <a:ext cx="12191400" cy="1664640"/>
          </a:xfrm>
          <a:prstGeom prst="rect">
            <a:avLst/>
          </a:prstGeom>
          <a:ln>
            <a:noFill/>
          </a:ln>
        </p:spPr>
      </p:pic>
      <p:pic>
        <p:nvPicPr>
          <p:cNvPr id="1115" name="Picture 7" descr=""/>
          <p:cNvPicPr/>
          <p:nvPr/>
        </p:nvPicPr>
        <p:blipFill>
          <a:blip r:embed="rId2"/>
          <a:stretch/>
        </p:blipFill>
        <p:spPr>
          <a:xfrm>
            <a:off x="538920" y="1460520"/>
            <a:ext cx="11113560" cy="2010240"/>
          </a:xfrm>
          <a:prstGeom prst="rect">
            <a:avLst/>
          </a:prstGeom>
          <a:ln>
            <a:noFill/>
          </a:ln>
        </p:spPr>
      </p:pic>
      <p:pic>
        <p:nvPicPr>
          <p:cNvPr id="1116" name="Picture 9" descr=""/>
          <p:cNvPicPr/>
          <p:nvPr/>
        </p:nvPicPr>
        <p:blipFill>
          <a:blip r:embed="rId3"/>
          <a:stretch/>
        </p:blipFill>
        <p:spPr>
          <a:xfrm>
            <a:off x="6805080" y="3840840"/>
            <a:ext cx="5208120" cy="2145240"/>
          </a:xfrm>
          <a:prstGeom prst="rect">
            <a:avLst/>
          </a:prstGeom>
          <a:ln>
            <a:noFill/>
          </a:ln>
        </p:spPr>
      </p:pic>
      <p:pic>
        <p:nvPicPr>
          <p:cNvPr id="1117" name="Picture 11" descr=""/>
          <p:cNvPicPr/>
          <p:nvPr/>
        </p:nvPicPr>
        <p:blipFill>
          <a:blip r:embed="rId4"/>
          <a:stretch/>
        </p:blipFill>
        <p:spPr>
          <a:xfrm>
            <a:off x="846360" y="3409200"/>
            <a:ext cx="5735880" cy="24760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Diagram160"/>
          <p:cNvGraphicFramePr/>
          <p:nvPr>
            <p:extLst>
              <p:ext uri="{D42A27DB-BD31-4B8C-83A1-F6EECF244321}">
                <p14:modId xmlns:p14="http://schemas.microsoft.com/office/powerpoint/2010/main" val="3895660375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18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graphicFrame>
        <p:nvGraphicFramePr>
          <p:cNvPr id="161" name="Diagram161"/>
          <p:cNvGraphicFramePr/>
          <p:nvPr>
            <p:extLst>
              <p:ext uri="{D42A27DB-BD31-4B8C-83A1-F6EECF244321}">
                <p14:modId xmlns:p14="http://schemas.microsoft.com/office/powerpoint/2010/main" val="1067059215"/>
              </p:ext>
            </p:extLst>
          </p:nvPr>
        </p:nvGraphicFramePr>
        <p:xfrm>
          <a:off x="1133640" y="3592440"/>
          <a:ext cx="9795240" cy="294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76120" y="125748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" name="Diagram23"/>
          <p:cNvGraphicFramePr/>
          <p:nvPr>
            <p:extLst>
              <p:ext uri="{D42A27DB-BD31-4B8C-83A1-F6EECF244321}">
                <p14:modId xmlns:p14="http://schemas.microsoft.com/office/powerpoint/2010/main" val="1682601141"/>
              </p:ext>
            </p:extLst>
          </p:nvPr>
        </p:nvGraphicFramePr>
        <p:xfrm>
          <a:off x="5105520" y="-208440"/>
          <a:ext cx="7085880" cy="3884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20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1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62" name="Diagram162"/>
          <p:cNvGraphicFramePr/>
          <p:nvPr>
            <p:extLst>
              <p:ext uri="{D42A27DB-BD31-4B8C-83A1-F6EECF244321}">
                <p14:modId xmlns:p14="http://schemas.microsoft.com/office/powerpoint/2010/main" val="67250344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22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Diagram163"/>
          <p:cNvGraphicFramePr/>
          <p:nvPr>
            <p:extLst>
              <p:ext uri="{D42A27DB-BD31-4B8C-83A1-F6EECF244321}">
                <p14:modId xmlns:p14="http://schemas.microsoft.com/office/powerpoint/2010/main" val="2269566262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64" name="Diagram164"/>
          <p:cNvGraphicFramePr/>
          <p:nvPr>
            <p:extLst>
              <p:ext uri="{D42A27DB-BD31-4B8C-83A1-F6EECF244321}">
                <p14:modId xmlns:p14="http://schemas.microsoft.com/office/powerpoint/2010/main" val="3416998941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24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5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65" name="Diagram165"/>
          <p:cNvGraphicFramePr/>
          <p:nvPr>
            <p:extLst>
              <p:ext uri="{D42A27DB-BD31-4B8C-83A1-F6EECF244321}">
                <p14:modId xmlns:p14="http://schemas.microsoft.com/office/powerpoint/2010/main" val="3050248253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26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" name="Diagram166"/>
          <p:cNvGraphicFramePr/>
          <p:nvPr>
            <p:extLst>
              <p:ext uri="{D42A27DB-BD31-4B8C-83A1-F6EECF244321}">
                <p14:modId xmlns:p14="http://schemas.microsoft.com/office/powerpoint/2010/main" val="2098653357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67" name="Diagram167"/>
          <p:cNvGraphicFramePr/>
          <p:nvPr>
            <p:extLst>
              <p:ext uri="{D42A27DB-BD31-4B8C-83A1-F6EECF244321}">
                <p14:modId xmlns:p14="http://schemas.microsoft.com/office/powerpoint/2010/main" val="63675244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CustomShape 1"/>
          <p:cNvSpPr/>
          <p:nvPr/>
        </p:nvSpPr>
        <p:spPr>
          <a:xfrm>
            <a:off x="7419960" y="69120"/>
            <a:ext cx="4469040" cy="279648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graphicFrame>
        <p:nvGraphicFramePr>
          <p:cNvPr id="168" name="Diagram168"/>
          <p:cNvGraphicFramePr/>
          <p:nvPr>
            <p:extLst>
              <p:ext uri="{D42A27DB-BD31-4B8C-83A1-F6EECF244321}">
                <p14:modId xmlns:p14="http://schemas.microsoft.com/office/powerpoint/2010/main" val="152181631"/>
              </p:ext>
            </p:extLst>
          </p:nvPr>
        </p:nvGraphicFramePr>
        <p:xfrm>
          <a:off x="0" y="0"/>
          <a:ext cx="705744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28" name="CustomShape 2"/>
          <p:cNvSpPr/>
          <p:nvPr/>
        </p:nvSpPr>
        <p:spPr>
          <a:xfrm>
            <a:off x="0" y="1825560"/>
            <a:ext cx="717156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Frontend also needed to change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Micro Front ends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Single Page Applications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129" name="CustomShape 3"/>
          <p:cNvSpPr/>
          <p:nvPr/>
        </p:nvSpPr>
        <p:spPr>
          <a:xfrm>
            <a:off x="10165680" y="305640"/>
            <a:ext cx="1551960" cy="64692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2844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0" name="CustomShape 4"/>
          <p:cNvSpPr/>
          <p:nvPr/>
        </p:nvSpPr>
        <p:spPr>
          <a:xfrm>
            <a:off x="10189440" y="1945440"/>
            <a:ext cx="1551960" cy="646920"/>
          </a:xfrm>
          <a:prstGeom prst="rect">
            <a:avLst/>
          </a:prstGeom>
          <a:ln w="284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1" name="CustomShape 5"/>
          <p:cNvSpPr/>
          <p:nvPr/>
        </p:nvSpPr>
        <p:spPr>
          <a:xfrm>
            <a:off x="10165680" y="1089720"/>
            <a:ext cx="1551960" cy="646920"/>
          </a:xfrm>
          <a:prstGeom prst="rect">
            <a:avLst/>
          </a:prstGeom>
          <a:ln w="284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2" name="CustomShape 6"/>
          <p:cNvSpPr/>
          <p:nvPr/>
        </p:nvSpPr>
        <p:spPr>
          <a:xfrm>
            <a:off x="7727040" y="621360"/>
            <a:ext cx="1223280" cy="2123280"/>
          </a:xfrm>
          <a:prstGeom prst="rect">
            <a:avLst/>
          </a:prstGeom>
          <a:ln w="284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Front-End/UI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3" name="CustomShape 7"/>
          <p:cNvSpPr/>
          <p:nvPr/>
        </p:nvSpPr>
        <p:spPr>
          <a:xfrm flipV="1">
            <a:off x="8951040" y="627840"/>
            <a:ext cx="1213560" cy="105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CustomShape 8"/>
          <p:cNvSpPr/>
          <p:nvPr/>
        </p:nvSpPr>
        <p:spPr>
          <a:xfrm flipV="1">
            <a:off x="8951040" y="1412280"/>
            <a:ext cx="1213560" cy="26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5" name="CustomShape 9"/>
          <p:cNvSpPr/>
          <p:nvPr/>
        </p:nvSpPr>
        <p:spPr>
          <a:xfrm>
            <a:off x="8951040" y="1683720"/>
            <a:ext cx="1237680" cy="58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6" name="CustomShape 10"/>
          <p:cNvSpPr/>
          <p:nvPr/>
        </p:nvSpPr>
        <p:spPr>
          <a:xfrm>
            <a:off x="7434360" y="3282840"/>
            <a:ext cx="4469040" cy="279648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137" name="CustomShape 11"/>
          <p:cNvSpPr/>
          <p:nvPr/>
        </p:nvSpPr>
        <p:spPr>
          <a:xfrm>
            <a:off x="10179720" y="3424320"/>
            <a:ext cx="1551960" cy="646920"/>
          </a:xfrm>
          <a:prstGeom prst="rect">
            <a:avLst/>
          </a:prstGeom>
          <a:ln w="284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8" name="CustomShape 12"/>
          <p:cNvSpPr/>
          <p:nvPr/>
        </p:nvSpPr>
        <p:spPr>
          <a:xfrm>
            <a:off x="10203480" y="5064120"/>
            <a:ext cx="1551960" cy="646920"/>
          </a:xfrm>
          <a:prstGeom prst="rect">
            <a:avLst/>
          </a:prstGeom>
          <a:ln w="284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9" name="CustomShape 13"/>
          <p:cNvSpPr/>
          <p:nvPr/>
        </p:nvSpPr>
        <p:spPr>
          <a:xfrm>
            <a:off x="10179720" y="4208400"/>
            <a:ext cx="1551960" cy="646920"/>
          </a:xfrm>
          <a:prstGeom prst="rect">
            <a:avLst/>
          </a:prstGeom>
          <a:ln w="284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A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40" name="CustomShape 14"/>
          <p:cNvSpPr/>
          <p:nvPr/>
        </p:nvSpPr>
        <p:spPr>
          <a:xfrm>
            <a:off x="7727040" y="3336840"/>
            <a:ext cx="1223280" cy="821520"/>
          </a:xfrm>
          <a:prstGeom prst="rect">
            <a:avLst/>
          </a:prstGeom>
          <a:ln w="284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Front-End/UI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41" name="CustomShape 15"/>
          <p:cNvSpPr/>
          <p:nvPr/>
        </p:nvSpPr>
        <p:spPr>
          <a:xfrm>
            <a:off x="7727040" y="4258440"/>
            <a:ext cx="1223280" cy="821520"/>
          </a:xfrm>
          <a:prstGeom prst="rect">
            <a:avLst/>
          </a:prstGeom>
          <a:ln w="284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Front-End/UI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42" name="CustomShape 16"/>
          <p:cNvSpPr/>
          <p:nvPr/>
        </p:nvSpPr>
        <p:spPr>
          <a:xfrm>
            <a:off x="7741440" y="5163840"/>
            <a:ext cx="1223280" cy="821520"/>
          </a:xfrm>
          <a:prstGeom prst="rect">
            <a:avLst/>
          </a:prstGeom>
          <a:ln w="284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Front-End/UI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43" name="CustomShape 17"/>
          <p:cNvSpPr/>
          <p:nvPr/>
        </p:nvSpPr>
        <p:spPr>
          <a:xfrm>
            <a:off x="8965440" y="3747960"/>
            <a:ext cx="121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18"/>
          <p:cNvSpPr/>
          <p:nvPr/>
        </p:nvSpPr>
        <p:spPr>
          <a:xfrm>
            <a:off x="8974800" y="4677480"/>
            <a:ext cx="121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19"/>
          <p:cNvSpPr/>
          <p:nvPr/>
        </p:nvSpPr>
        <p:spPr>
          <a:xfrm>
            <a:off x="8989200" y="5447520"/>
            <a:ext cx="121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f6ec2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46" name="Picture 15" descr=""/>
          <p:cNvPicPr/>
          <p:nvPr/>
        </p:nvPicPr>
        <p:blipFill>
          <a:blip r:embed="rId6"/>
          <a:stretch/>
        </p:blipFill>
        <p:spPr>
          <a:xfrm>
            <a:off x="288000" y="4251960"/>
            <a:ext cx="5476320" cy="219960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2863" dur="indefinite" restart="never" nodeType="tmRoot">
          <p:childTnLst>
            <p:seq>
              <p:cTn id="2864" dur="indefinite" nodeType="mainSeq">
                <p:childTnLst>
                  <p:par>
                    <p:cTn id="2865" fill="hold">
                      <p:stCondLst>
                        <p:cond delay="indefinite"/>
                      </p:stCondLst>
                      <p:childTnLst>
                        <p:par>
                          <p:cTn id="2866" fill="hold">
                            <p:stCondLst>
                              <p:cond delay="0"/>
                            </p:stCondLst>
                            <p:childTnLst>
                              <p:par>
                                <p:cTn id="286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9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70" dur="10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71" dur="10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2" fill="hold">
                      <p:stCondLst>
                        <p:cond delay="indefinite"/>
                      </p:stCondLst>
                      <p:childTnLst>
                        <p:par>
                          <p:cTn id="2873" fill="hold">
                            <p:stCondLst>
                              <p:cond delay="0"/>
                            </p:stCondLst>
                            <p:childTnLst>
                              <p:par>
                                <p:cTn id="287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76" dur="1000"/>
                                        <p:tgtEl>
                                          <p:spTgt spid="1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77" dur="1000" fill="hold"/>
                                        <p:tgtEl>
                                          <p:spTgt spid="1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78" dur="1000" fill="hold"/>
                                        <p:tgtEl>
                                          <p:spTgt spid="1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48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69" name="Diagram169"/>
          <p:cNvGraphicFramePr/>
          <p:nvPr>
            <p:extLst>
              <p:ext uri="{D42A27DB-BD31-4B8C-83A1-F6EECF244321}">
                <p14:modId xmlns:p14="http://schemas.microsoft.com/office/powerpoint/2010/main" val="1083586156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50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Diagram170"/>
          <p:cNvGraphicFramePr/>
          <p:nvPr>
            <p:extLst>
              <p:ext uri="{D42A27DB-BD31-4B8C-83A1-F6EECF244321}">
                <p14:modId xmlns:p14="http://schemas.microsoft.com/office/powerpoint/2010/main" val="221381680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171" name="Diagram171"/>
          <p:cNvGraphicFramePr/>
          <p:nvPr>
            <p:extLst>
              <p:ext uri="{D42A27DB-BD31-4B8C-83A1-F6EECF244321}">
                <p14:modId xmlns:p14="http://schemas.microsoft.com/office/powerpoint/2010/main" val="2406294369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276120" y="125748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52" name="CustomShape 2"/>
          <p:cNvSpPr/>
          <p:nvPr/>
        </p:nvSpPr>
        <p:spPr>
          <a:xfrm flipH="1">
            <a:off x="5877360" y="12204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3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CustomShape 4"/>
          <p:cNvSpPr/>
          <p:nvPr/>
        </p:nvSpPr>
        <p:spPr>
          <a:xfrm>
            <a:off x="6267960" y="1553400"/>
            <a:ext cx="5646960" cy="14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 Narrow"/>
                <a:ea typeface="DejaVu Sans"/>
              </a:rPr>
              <a:t>Failing badly in microservices</a:t>
            </a:r>
            <a:endParaRPr b="0" lang="en-IN" sz="4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CustomShape 1"/>
          <p:cNvSpPr/>
          <p:nvPr/>
        </p:nvSpPr>
        <p:spPr>
          <a:xfrm>
            <a:off x="276120" y="125748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56" name="CustomShape 2"/>
          <p:cNvSpPr/>
          <p:nvPr/>
        </p:nvSpPr>
        <p:spPr>
          <a:xfrm flipH="1">
            <a:off x="5877360" y="12204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4"/>
          <p:cNvSpPr/>
          <p:nvPr/>
        </p:nvSpPr>
        <p:spPr>
          <a:xfrm>
            <a:off x="6267960" y="1553400"/>
            <a:ext cx="56469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 Narrow"/>
                <a:ea typeface="DejaVu Sans"/>
              </a:rPr>
              <a:t>High Availability (HA)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9" name="CustomShape 5"/>
          <p:cNvSpPr/>
          <p:nvPr/>
        </p:nvSpPr>
        <p:spPr>
          <a:xfrm>
            <a:off x="4038480" y="649296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CustomShape 1"/>
          <p:cNvSpPr/>
          <p:nvPr/>
        </p:nvSpPr>
        <p:spPr>
          <a:xfrm>
            <a:off x="276120" y="125748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161" name="CustomShape 2"/>
          <p:cNvSpPr/>
          <p:nvPr/>
        </p:nvSpPr>
        <p:spPr>
          <a:xfrm flipH="1">
            <a:off x="5877360" y="122040"/>
            <a:ext cx="45000" cy="66135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3" name="CustomShape 4"/>
          <p:cNvSpPr/>
          <p:nvPr/>
        </p:nvSpPr>
        <p:spPr>
          <a:xfrm>
            <a:off x="6077520" y="1414440"/>
            <a:ext cx="5646960" cy="21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 Narrow"/>
                <a:ea typeface="DejaVu Sans"/>
              </a:rPr>
              <a:t>Fault Tolerance</a:t>
            </a:r>
            <a:endParaRPr b="0" lang="en-IN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 Narrow"/>
                <a:ea typeface="DejaVu Sans"/>
              </a:rPr>
              <a:t>Robustness</a:t>
            </a:r>
            <a:endParaRPr b="0" lang="en-IN" sz="4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Arial Narrow"/>
                <a:ea typeface="DejaVu Sans"/>
              </a:rPr>
              <a:t>Circuit breaker</a:t>
            </a:r>
            <a:endParaRPr b="0" lang="en-IN" sz="4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76120" y="125748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 rot="5400000">
            <a:off x="8763480" y="11818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" name="Picture 2" descr="Decorative Elements Of Urban Roads, Landscape, Road, Path PNG and ...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/>
        </p:blipFill>
        <p:spPr>
          <a:xfrm rot="21093600">
            <a:off x="7670880" y="900000"/>
            <a:ext cx="2418840" cy="1862640"/>
          </a:xfrm>
          <a:prstGeom prst="rect">
            <a:avLst/>
          </a:prstGeom>
          <a:ln>
            <a:noFill/>
          </a:ln>
        </p:spPr>
      </p:pic>
      <p:sp>
        <p:nvSpPr>
          <p:cNvPr id="82" name="CustomShape 3"/>
          <p:cNvSpPr/>
          <p:nvPr/>
        </p:nvSpPr>
        <p:spPr>
          <a:xfrm>
            <a:off x="7527960" y="2661480"/>
            <a:ext cx="3481200" cy="1095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6600" spc="-1" strike="noStrike">
                <a:solidFill>
                  <a:srgbClr val="000000"/>
                </a:solidFill>
                <a:latin typeface="Arial Narrow"/>
                <a:ea typeface="DejaVu Sans"/>
              </a:rPr>
              <a:t>Monolithic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 flipH="1">
            <a:off x="5560920" y="91440"/>
            <a:ext cx="45000" cy="629820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5"/>
          <p:cNvSpPr/>
          <p:nvPr/>
        </p:nvSpPr>
        <p:spPr>
          <a:xfrm>
            <a:off x="4038480" y="649296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6"/>
          <p:cNvSpPr/>
          <p:nvPr/>
        </p:nvSpPr>
        <p:spPr>
          <a:xfrm>
            <a:off x="6077520" y="45000"/>
            <a:ext cx="4136040" cy="1004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6000" spc="-1" strike="noStrike">
                <a:solidFill>
                  <a:srgbClr val="000000"/>
                </a:solidFill>
                <a:latin typeface="Arial Narrow"/>
                <a:ea typeface="DejaVu Sans"/>
              </a:rPr>
              <a:t>Microservices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86" name="CustomShape 7"/>
          <p:cNvSpPr/>
          <p:nvPr/>
        </p:nvSpPr>
        <p:spPr>
          <a:xfrm rot="14132400">
            <a:off x="7671600" y="1833480"/>
            <a:ext cx="1827720" cy="34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8"/>
          <p:cNvSpPr/>
          <p:nvPr/>
        </p:nvSpPr>
        <p:spPr>
          <a:xfrm>
            <a:off x="7083720" y="-16920"/>
            <a:ext cx="1316520" cy="3333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Microservices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8" name="CustomShape 9"/>
          <p:cNvSpPr/>
          <p:nvPr/>
        </p:nvSpPr>
        <p:spPr>
          <a:xfrm>
            <a:off x="6269400" y="883080"/>
            <a:ext cx="1316520" cy="333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Microservices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9" name="CustomShape 10"/>
          <p:cNvSpPr/>
          <p:nvPr/>
        </p:nvSpPr>
        <p:spPr>
          <a:xfrm>
            <a:off x="9075240" y="14040"/>
            <a:ext cx="1316520" cy="33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Microservices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0" name="CustomShape 11"/>
          <p:cNvSpPr/>
          <p:nvPr/>
        </p:nvSpPr>
        <p:spPr>
          <a:xfrm>
            <a:off x="9243720" y="845640"/>
            <a:ext cx="1316520" cy="3333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Microservices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1" name="CustomShape 12"/>
          <p:cNvSpPr/>
          <p:nvPr/>
        </p:nvSpPr>
        <p:spPr>
          <a:xfrm>
            <a:off x="7824240" y="816120"/>
            <a:ext cx="1316520" cy="3333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Microservices</a:t>
            </a:r>
            <a:endParaRPr b="0" lang="en-IN" sz="1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24"/>
          <p:cNvGraphicFramePr/>
          <p:nvPr>
            <p:extLst>
              <p:ext uri="{D42A27DB-BD31-4B8C-83A1-F6EECF244321}">
                <p14:modId xmlns:p14="http://schemas.microsoft.com/office/powerpoint/2010/main" val="3865356107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09" name="Picture 6" descr=""/>
          <p:cNvPicPr/>
          <p:nvPr/>
        </p:nvPicPr>
        <p:blipFill>
          <a:blip r:embed="rId6"/>
          <a:stretch/>
        </p:blipFill>
        <p:spPr>
          <a:xfrm>
            <a:off x="2224080" y="4471920"/>
            <a:ext cx="1294560" cy="1485360"/>
          </a:xfrm>
          <a:prstGeom prst="rect">
            <a:avLst/>
          </a:prstGeom>
          <a:ln>
            <a:noFill/>
          </a:ln>
        </p:spPr>
      </p:pic>
      <p:pic>
        <p:nvPicPr>
          <p:cNvPr id="210" name="Picture 8" descr=""/>
          <p:cNvPicPr/>
          <p:nvPr/>
        </p:nvPicPr>
        <p:blipFill>
          <a:blip r:embed="rId7"/>
          <a:stretch/>
        </p:blipFill>
        <p:spPr>
          <a:xfrm>
            <a:off x="4205160" y="3911400"/>
            <a:ext cx="1647000" cy="2018520"/>
          </a:xfrm>
          <a:prstGeom prst="rect">
            <a:avLst/>
          </a:prstGeom>
          <a:ln>
            <a:noFill/>
          </a:ln>
        </p:spPr>
      </p:pic>
      <p:pic>
        <p:nvPicPr>
          <p:cNvPr id="211" name="Picture 10" descr=""/>
          <p:cNvPicPr/>
          <p:nvPr/>
        </p:nvPicPr>
        <p:blipFill>
          <a:blip r:embed="rId8"/>
          <a:stretch/>
        </p:blipFill>
        <p:spPr>
          <a:xfrm>
            <a:off x="6539040" y="1690560"/>
            <a:ext cx="3228120" cy="426636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What are Design Principles??</a:t>
            </a:r>
            <a:endParaRPr b="0" lang="en-IN" sz="4400" spc="-1" strike="noStrike">
              <a:latin typeface="Arial"/>
            </a:endParaRPr>
          </a:p>
        </p:txBody>
      </p:sp>
      <p:graphicFrame>
        <p:nvGraphicFramePr>
          <p:cNvPr id="25" name="Diagram25"/>
          <p:cNvGraphicFramePr/>
          <p:nvPr>
            <p:extLst>
              <p:ext uri="{D42A27DB-BD31-4B8C-83A1-F6EECF244321}">
                <p14:modId xmlns:p14="http://schemas.microsoft.com/office/powerpoint/2010/main" val="3438119799"/>
              </p:ext>
            </p:extLst>
          </p:nvPr>
        </p:nvGraphicFramePr>
        <p:xfrm>
          <a:off x="838080" y="1825560"/>
          <a:ext cx="1051488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312160" y="631440"/>
            <a:ext cx="4205160" cy="55447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Small team size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Parallel development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Clear contracts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214" name="Group 2"/>
          <p:cNvGrpSpPr/>
          <p:nvPr/>
        </p:nvGrpSpPr>
        <p:grpSpPr>
          <a:xfrm>
            <a:off x="84240" y="1854000"/>
            <a:ext cx="4650480" cy="3149280"/>
            <a:chOff x="84240" y="1854000"/>
            <a:chExt cx="4650480" cy="3149280"/>
          </a:xfrm>
        </p:grpSpPr>
        <p:sp>
          <p:nvSpPr>
            <p:cNvPr id="215" name="CustomShape 3"/>
            <p:cNvSpPr/>
            <p:nvPr/>
          </p:nvSpPr>
          <p:spPr>
            <a:xfrm>
              <a:off x="84240" y="1854000"/>
              <a:ext cx="4519800" cy="31492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16" name="CustomShape 4"/>
            <p:cNvSpPr/>
            <p:nvPr/>
          </p:nvSpPr>
          <p:spPr>
            <a:xfrm>
              <a:off x="214920" y="1854000"/>
              <a:ext cx="4519800" cy="3149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99000" bIns="99000" anchor="ctr">
              <a:noAutofit/>
            </a:bodyPr>
            <a:p>
              <a:pPr algn="ctr">
                <a:lnSpc>
                  <a:spcPct val="90000"/>
                </a:lnSpc>
                <a:spcAft>
                  <a:spcPts val="1681"/>
                </a:spcAft>
                <a:tabLst>
                  <a:tab algn="l" pos="0"/>
                </a:tabLst>
              </a:pPr>
              <a:r>
                <a:rPr b="0" lang="en-IN" sz="4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Independent/ Autonomous</a:t>
              </a:r>
              <a:endParaRPr b="0" lang="en-IN" sz="4000" spc="-1" strike="noStrike">
                <a:latin typeface="Arial"/>
              </a:endParaRPr>
            </a:p>
          </p:txBody>
        </p:sp>
      </p:grpSp>
      <p:pic>
        <p:nvPicPr>
          <p:cNvPr id="217" name="Picture 12" descr=""/>
          <p:cNvPicPr/>
          <p:nvPr/>
        </p:nvPicPr>
        <p:blipFill>
          <a:blip r:embed="rId1"/>
          <a:stretch/>
        </p:blipFill>
        <p:spPr>
          <a:xfrm>
            <a:off x="9648720" y="824760"/>
            <a:ext cx="2542320" cy="45331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24" dur="indefinite" restart="never" nodeType="tmRoot">
          <p:childTnLst>
            <p:seq>
              <p:cTn id="25" dur="indefinite" nodeType="mainSeq"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1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10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10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1000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312160" y="631440"/>
            <a:ext cx="4335840" cy="554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Avoid single point of failure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Avoid cascading failure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219" name="Group 2"/>
          <p:cNvGrpSpPr/>
          <p:nvPr/>
        </p:nvGrpSpPr>
        <p:grpSpPr>
          <a:xfrm>
            <a:off x="84240" y="1854000"/>
            <a:ext cx="4519800" cy="3149280"/>
            <a:chOff x="84240" y="1854000"/>
            <a:chExt cx="4519800" cy="3149280"/>
          </a:xfrm>
        </p:grpSpPr>
        <p:sp>
          <p:nvSpPr>
            <p:cNvPr id="220" name="CustomShape 3"/>
            <p:cNvSpPr/>
            <p:nvPr/>
          </p:nvSpPr>
          <p:spPr>
            <a:xfrm>
              <a:off x="84240" y="1854000"/>
              <a:ext cx="4519800" cy="3149280"/>
            </a:xfrm>
            <a:prstGeom prst="rect">
              <a:avLst/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1" name="CustomShape 4"/>
            <p:cNvSpPr/>
            <p:nvPr/>
          </p:nvSpPr>
          <p:spPr>
            <a:xfrm>
              <a:off x="84240" y="1854000"/>
              <a:ext cx="4519800" cy="314928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99000" bIns="99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3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Resilient / </a:t>
              </a:r>
              <a:endParaRPr b="0" lang="en-IN" sz="3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IN" sz="3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Fault Tolerant / </a:t>
              </a:r>
              <a:r>
                <a:rPr b="0" lang="en-IN" sz="32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Design For Failure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222" name="Picture 1" descr=""/>
          <p:cNvPicPr/>
          <p:nvPr/>
        </p:nvPicPr>
        <p:blipFill>
          <a:blip r:embed="rId1"/>
          <a:stretch/>
        </p:blipFill>
        <p:spPr>
          <a:xfrm>
            <a:off x="9648720" y="824760"/>
            <a:ext cx="2542320" cy="45331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54" dur="indefinite" restart="never" nodeType="tmRoot">
          <p:childTnLst>
            <p:seq>
              <p:cTn id="55" dur="indefinite" nodeType="mainSeq">
                <p:childTnLst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10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" dur="1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1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10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8" dur="1000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1000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10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312160" y="631440"/>
            <a:ext cx="4114080" cy="554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Centralized monitoring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Centralized logging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224" name="Group 2"/>
          <p:cNvGrpSpPr/>
          <p:nvPr/>
        </p:nvGrpSpPr>
        <p:grpSpPr>
          <a:xfrm>
            <a:off x="84240" y="1854000"/>
            <a:ext cx="4519800" cy="3149280"/>
            <a:chOff x="84240" y="1854000"/>
            <a:chExt cx="4519800" cy="3149280"/>
          </a:xfrm>
        </p:grpSpPr>
        <p:sp>
          <p:nvSpPr>
            <p:cNvPr id="225" name="CustomShape 3"/>
            <p:cNvSpPr/>
            <p:nvPr/>
          </p:nvSpPr>
          <p:spPr>
            <a:xfrm>
              <a:off x="84240" y="1854000"/>
              <a:ext cx="4519800" cy="3149280"/>
            </a:xfrm>
            <a:prstGeom prst="rect">
              <a:avLst/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6" name="CustomShape 4"/>
            <p:cNvSpPr/>
            <p:nvPr/>
          </p:nvSpPr>
          <p:spPr>
            <a:xfrm>
              <a:off x="84240" y="1854000"/>
              <a:ext cx="4519800" cy="314928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99000" bIns="99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5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Observable</a:t>
              </a:r>
              <a:endParaRPr b="0" lang="en-IN" sz="5400" spc="-1" strike="noStrike">
                <a:latin typeface="Arial"/>
              </a:endParaRPr>
            </a:p>
          </p:txBody>
        </p:sp>
      </p:grpSp>
      <p:pic>
        <p:nvPicPr>
          <p:cNvPr id="227" name="Picture 1" descr=""/>
          <p:cNvPicPr/>
          <p:nvPr/>
        </p:nvPicPr>
        <p:blipFill>
          <a:blip r:embed="rId1"/>
          <a:stretch/>
        </p:blipFill>
        <p:spPr>
          <a:xfrm>
            <a:off x="9564480" y="631440"/>
            <a:ext cx="2542320" cy="45331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312160" y="631440"/>
            <a:ext cx="4335840" cy="554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All services should be registered at one place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It makes client’s life easy when looking for specific service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229" name="Group 2"/>
          <p:cNvGrpSpPr/>
          <p:nvPr/>
        </p:nvGrpSpPr>
        <p:grpSpPr>
          <a:xfrm>
            <a:off x="84240" y="1854000"/>
            <a:ext cx="4650480" cy="3149280"/>
            <a:chOff x="84240" y="1854000"/>
            <a:chExt cx="4650480" cy="3149280"/>
          </a:xfrm>
        </p:grpSpPr>
        <p:sp>
          <p:nvSpPr>
            <p:cNvPr id="230" name="CustomShape 3"/>
            <p:cNvSpPr/>
            <p:nvPr/>
          </p:nvSpPr>
          <p:spPr>
            <a:xfrm>
              <a:off x="84240" y="1854000"/>
              <a:ext cx="4519800" cy="3149280"/>
            </a:xfrm>
            <a:prstGeom prst="rect">
              <a:avLst/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31" name="CustomShape 4"/>
            <p:cNvSpPr/>
            <p:nvPr/>
          </p:nvSpPr>
          <p:spPr>
            <a:xfrm>
              <a:off x="84240" y="1854000"/>
              <a:ext cx="4650480" cy="31492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99000" bIns="99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5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Discoverable</a:t>
              </a:r>
              <a:endParaRPr b="0" lang="en-IN" sz="5400" spc="-1" strike="noStrike">
                <a:latin typeface="Arial"/>
              </a:endParaRPr>
            </a:p>
          </p:txBody>
        </p:sp>
      </p:grpSp>
      <p:pic>
        <p:nvPicPr>
          <p:cNvPr id="232" name="Picture 1" descr=""/>
          <p:cNvPicPr/>
          <p:nvPr/>
        </p:nvPicPr>
        <p:blipFill>
          <a:blip r:embed="rId1"/>
          <a:stretch/>
        </p:blipFill>
        <p:spPr>
          <a:xfrm>
            <a:off x="9648720" y="824760"/>
            <a:ext cx="2542320" cy="45331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00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05" dur="5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312160" y="631440"/>
            <a:ext cx="4335840" cy="554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Focussed on business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Focussed on core domain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234" name="Group 2"/>
          <p:cNvGrpSpPr/>
          <p:nvPr/>
        </p:nvGrpSpPr>
        <p:grpSpPr>
          <a:xfrm>
            <a:off x="84240" y="1854000"/>
            <a:ext cx="4650480" cy="3149280"/>
            <a:chOff x="84240" y="1854000"/>
            <a:chExt cx="4650480" cy="3149280"/>
          </a:xfrm>
        </p:grpSpPr>
        <p:sp>
          <p:nvSpPr>
            <p:cNvPr id="235" name="CustomShape 3"/>
            <p:cNvSpPr/>
            <p:nvPr/>
          </p:nvSpPr>
          <p:spPr>
            <a:xfrm>
              <a:off x="84240" y="1854000"/>
              <a:ext cx="4519800" cy="3149280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36" name="CustomShape 4"/>
            <p:cNvSpPr/>
            <p:nvPr/>
          </p:nvSpPr>
          <p:spPr>
            <a:xfrm>
              <a:off x="214920" y="1854000"/>
              <a:ext cx="4519800" cy="31492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99000" bIns="9900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IN" sz="4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Domain Driven</a:t>
              </a:r>
              <a:endParaRPr b="0" lang="en-IN" sz="4800" spc="-1" strike="noStrike">
                <a:latin typeface="Arial"/>
              </a:endParaRPr>
            </a:p>
          </p:txBody>
        </p:sp>
      </p:grpSp>
      <p:pic>
        <p:nvPicPr>
          <p:cNvPr id="237" name="Picture 1" descr=""/>
          <p:cNvPicPr/>
          <p:nvPr/>
        </p:nvPicPr>
        <p:blipFill>
          <a:blip r:embed="rId1"/>
          <a:stretch/>
        </p:blipFill>
        <p:spPr>
          <a:xfrm>
            <a:off x="9648720" y="824760"/>
            <a:ext cx="2542320" cy="45331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106" dur="indefinite" restart="never" nodeType="tmRoot">
          <p:childTnLst>
            <p:seq>
              <p:cTn id="107" dur="indefinite" nodeType="mainSeq">
                <p:childTnLst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10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3" dur="10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100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1000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0" dur="1000" fill="hold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" dur="1000" fill="hold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1000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7" dur="1000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1000" fill="hold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312160" y="631440"/>
            <a:ext cx="4335840" cy="554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Database for each service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Choice of database depends on the nature of particular service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239" name="Group 2"/>
          <p:cNvGrpSpPr/>
          <p:nvPr/>
        </p:nvGrpSpPr>
        <p:grpSpPr>
          <a:xfrm>
            <a:off x="84240" y="1854000"/>
            <a:ext cx="4650480" cy="3149280"/>
            <a:chOff x="84240" y="1854000"/>
            <a:chExt cx="4650480" cy="3149280"/>
          </a:xfrm>
        </p:grpSpPr>
        <p:sp>
          <p:nvSpPr>
            <p:cNvPr id="240" name="CustomShape 3"/>
            <p:cNvSpPr/>
            <p:nvPr/>
          </p:nvSpPr>
          <p:spPr>
            <a:xfrm>
              <a:off x="84240" y="1854000"/>
              <a:ext cx="4519800" cy="31492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41" name="CustomShape 4"/>
            <p:cNvSpPr/>
            <p:nvPr/>
          </p:nvSpPr>
          <p:spPr>
            <a:xfrm>
              <a:off x="214920" y="1854000"/>
              <a:ext cx="4519800" cy="31492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99000" bIns="9900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IN" sz="40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Decentralization</a:t>
              </a:r>
              <a:endParaRPr b="0" lang="en-IN" sz="4000" spc="-1" strike="noStrike">
                <a:latin typeface="Arial"/>
              </a:endParaRPr>
            </a:p>
          </p:txBody>
        </p:sp>
      </p:grpSp>
      <p:pic>
        <p:nvPicPr>
          <p:cNvPr id="242" name="Picture 1" descr=""/>
          <p:cNvPicPr/>
          <p:nvPr/>
        </p:nvPicPr>
        <p:blipFill>
          <a:blip r:embed="rId1"/>
          <a:stretch/>
        </p:blipFill>
        <p:spPr>
          <a:xfrm>
            <a:off x="9648720" y="824760"/>
            <a:ext cx="2542320" cy="45331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1000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6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1000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1000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3" dur="1000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1000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312160" y="631440"/>
            <a:ext cx="3920400" cy="554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Do one thing only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SRP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 business function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 business domain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Easy to take new similar feature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Why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Scalability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Availability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44" name="Group 2"/>
          <p:cNvGrpSpPr/>
          <p:nvPr/>
        </p:nvGrpSpPr>
        <p:grpSpPr>
          <a:xfrm>
            <a:off x="84240" y="1854000"/>
            <a:ext cx="4650480" cy="3149280"/>
            <a:chOff x="84240" y="1854000"/>
            <a:chExt cx="4650480" cy="3149280"/>
          </a:xfrm>
        </p:grpSpPr>
        <p:sp>
          <p:nvSpPr>
            <p:cNvPr id="245" name="CustomShape 3"/>
            <p:cNvSpPr/>
            <p:nvPr/>
          </p:nvSpPr>
          <p:spPr>
            <a:xfrm>
              <a:off x="84240" y="1854000"/>
              <a:ext cx="4519800" cy="31492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46" name="CustomShape 4"/>
            <p:cNvSpPr/>
            <p:nvPr/>
          </p:nvSpPr>
          <p:spPr>
            <a:xfrm>
              <a:off x="214920" y="1854000"/>
              <a:ext cx="4519800" cy="31492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99000" bIns="99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IN" sz="54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High Cohesion</a:t>
              </a:r>
              <a:endParaRPr b="0" lang="en-IN" sz="5400" spc="-1" strike="noStrike">
                <a:latin typeface="Arial"/>
              </a:endParaRPr>
            </a:p>
          </p:txBody>
        </p:sp>
      </p:grpSp>
      <p:sp>
        <p:nvSpPr>
          <p:cNvPr id="247" name="CustomShape 5"/>
          <p:cNvSpPr/>
          <p:nvPr/>
        </p:nvSpPr>
        <p:spPr>
          <a:xfrm>
            <a:off x="9233280" y="284544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10773360" y="2496240"/>
            <a:ext cx="1156680" cy="552600"/>
          </a:xfrm>
          <a:prstGeom prst="flowChartMagneticDisk">
            <a:avLst/>
          </a:prstGeom>
          <a:ln w="3816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9235440" y="473940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10728000" y="4450680"/>
            <a:ext cx="1156680" cy="552600"/>
          </a:xfrm>
          <a:prstGeom prst="flowChartMagneticDisk">
            <a:avLst/>
          </a:prstGeom>
          <a:ln w="3816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1" name="CustomShape 9"/>
          <p:cNvSpPr/>
          <p:nvPr/>
        </p:nvSpPr>
        <p:spPr>
          <a:xfrm>
            <a:off x="9233280" y="89820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2" name="CustomShape 10"/>
          <p:cNvSpPr/>
          <p:nvPr/>
        </p:nvSpPr>
        <p:spPr>
          <a:xfrm>
            <a:off x="10728000" y="632880"/>
            <a:ext cx="1156680" cy="552600"/>
          </a:xfrm>
          <a:prstGeom prst="flowChartMagneticDisk">
            <a:avLst/>
          </a:prstGeom>
          <a:ln w="3816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3" name="CustomShape 11"/>
          <p:cNvSpPr/>
          <p:nvPr/>
        </p:nvSpPr>
        <p:spPr>
          <a:xfrm>
            <a:off x="9524880" y="1614600"/>
            <a:ext cx="360" cy="123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54" name="CustomShape 12"/>
          <p:cNvSpPr/>
          <p:nvPr/>
        </p:nvSpPr>
        <p:spPr>
          <a:xfrm>
            <a:off x="9524880" y="3562200"/>
            <a:ext cx="36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55" name="CustomShape 13"/>
          <p:cNvSpPr/>
          <p:nvPr/>
        </p:nvSpPr>
        <p:spPr>
          <a:xfrm flipV="1">
            <a:off x="10089360" y="1591200"/>
            <a:ext cx="360" cy="118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56" name="CustomShape 14"/>
          <p:cNvSpPr/>
          <p:nvPr/>
        </p:nvSpPr>
        <p:spPr>
          <a:xfrm flipV="1">
            <a:off x="10209240" y="3549960"/>
            <a:ext cx="360" cy="118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</p:cSld>
  <p:transition spd="slow">
    <p:wipe dir="l"/>
  </p:transition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10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2" dur="10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1000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10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9" dur="1000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0" dur="1000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" dur="1000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6" dur="1000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" dur="1000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" dur="1000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3" dur="1000" fill="hold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" dur="1000" fill="hold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9" dur="1000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0" dur="1000" fill="hold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1000" fill="hold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6" dur="1000"/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7" dur="1000" fill="hold"/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8" dur="1000" fill="hold"/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1" dur="1000"/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2" dur="1000" fill="hold"/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3" dur="1000" fill="hold"/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1000"/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7" dur="1000" fill="hold"/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" dur="1000" fill="hold"/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312160" y="631440"/>
            <a:ext cx="4114080" cy="554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There should be only one source to get the complete information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This helps in avoiding the duplicity</a:t>
            </a:r>
            <a:endParaRPr b="0" lang="en-IN" sz="2800" spc="-1" strike="noStrike">
              <a:latin typeface="Arial"/>
            </a:endParaRPr>
          </a:p>
        </p:txBody>
      </p:sp>
      <p:grpSp>
        <p:nvGrpSpPr>
          <p:cNvPr id="258" name="Group 2"/>
          <p:cNvGrpSpPr/>
          <p:nvPr/>
        </p:nvGrpSpPr>
        <p:grpSpPr>
          <a:xfrm>
            <a:off x="84240" y="1854000"/>
            <a:ext cx="4519800" cy="3149280"/>
            <a:chOff x="84240" y="1854000"/>
            <a:chExt cx="4519800" cy="3149280"/>
          </a:xfrm>
        </p:grpSpPr>
        <p:sp>
          <p:nvSpPr>
            <p:cNvPr id="259" name="CustomShape 3"/>
            <p:cNvSpPr/>
            <p:nvPr/>
          </p:nvSpPr>
          <p:spPr>
            <a:xfrm>
              <a:off x="84240" y="1854000"/>
              <a:ext cx="4519800" cy="3149280"/>
            </a:xfrm>
            <a:prstGeom prst="rect">
              <a:avLst/>
            </a:prstGeom>
            <a:solidFill>
              <a:srgbClr val="00b0f0"/>
            </a:solidFill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60" name="CustomShape 4"/>
            <p:cNvSpPr/>
            <p:nvPr/>
          </p:nvSpPr>
          <p:spPr>
            <a:xfrm>
              <a:off x="84240" y="1854000"/>
              <a:ext cx="4519800" cy="31492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9000" rIns="99000" tIns="99000" bIns="9900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IN" sz="4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Single Source Of Truth</a:t>
              </a:r>
              <a:endParaRPr b="0" lang="en-IN" sz="4800" spc="-1" strike="noStrike">
                <a:latin typeface="Arial"/>
              </a:endParaRPr>
            </a:p>
          </p:txBody>
        </p:sp>
      </p:grpSp>
      <p:pic>
        <p:nvPicPr>
          <p:cNvPr id="261" name="Picture 2" descr=""/>
          <p:cNvPicPr/>
          <p:nvPr/>
        </p:nvPicPr>
        <p:blipFill>
          <a:blip r:embed="rId1"/>
          <a:stretch/>
        </p:blipFill>
        <p:spPr>
          <a:xfrm>
            <a:off x="9648720" y="824760"/>
            <a:ext cx="2542320" cy="45331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10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6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7" dur="1000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2" dur="10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3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4" dur="1000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365740933"/>
              </p:ext>
            </p:extLst>
          </p:nvPr>
        </p:nvGraphicFramePr>
        <p:xfrm>
          <a:off x="838080" y="794520"/>
          <a:ext cx="10514880" cy="556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Diagram26"/>
          <p:cNvGraphicFramePr/>
          <p:nvPr>
            <p:extLst>
              <p:ext uri="{D42A27DB-BD31-4B8C-83A1-F6EECF244321}">
                <p14:modId xmlns:p14="http://schemas.microsoft.com/office/powerpoint/2010/main" val="1154172535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7" name="Diagram27"/>
          <p:cNvGraphicFramePr/>
          <p:nvPr>
            <p:extLst>
              <p:ext uri="{D42A27DB-BD31-4B8C-83A1-F6EECF244321}">
                <p14:modId xmlns:p14="http://schemas.microsoft.com/office/powerpoint/2010/main" val="215319872"/>
              </p:ext>
            </p:extLst>
          </p:nvPr>
        </p:nvGraphicFramePr>
        <p:xfrm>
          <a:off x="4539240" y="3994920"/>
          <a:ext cx="6389280" cy="2557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276120" y="125748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8" name="Diagram28"/>
          <p:cNvGraphicFramePr/>
          <p:nvPr>
            <p:extLst>
              <p:ext uri="{D42A27DB-BD31-4B8C-83A1-F6EECF244321}">
                <p14:modId xmlns:p14="http://schemas.microsoft.com/office/powerpoint/2010/main" val="914726219"/>
              </p:ext>
            </p:extLst>
          </p:nvPr>
        </p:nvGraphicFramePr>
        <p:xfrm>
          <a:off x="0" y="-141480"/>
          <a:ext cx="12191400" cy="3817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Diagram29"/>
          <p:cNvGraphicFramePr/>
          <p:nvPr>
            <p:extLst>
              <p:ext uri="{D42A27DB-BD31-4B8C-83A1-F6EECF244321}">
                <p14:modId xmlns:p14="http://schemas.microsoft.com/office/powerpoint/2010/main" val="2011355966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65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We need our services to be highly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b050"/>
                </a:solidFill>
                <a:latin typeface="Calibri"/>
              </a:rPr>
              <a:t>Available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b050"/>
                </a:solidFill>
                <a:latin typeface="Calibri"/>
              </a:rPr>
              <a:t>Scalable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b050"/>
                </a:solidFill>
                <a:latin typeface="Calibri"/>
              </a:rPr>
              <a:t>Resilient to failures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1" lang="en-IN" sz="2400" spc="-1" strike="noStrike">
                <a:solidFill>
                  <a:srgbClr val="00b050"/>
                </a:solidFill>
                <a:latin typeface="Calibri"/>
              </a:rPr>
              <a:t>Efficient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Design patterns help in solving the specific microservice architecture challenge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1" dur="10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2" dur="10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3" dur="10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6" dur="1000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7" dur="1000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1000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1" dur="1000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2" dur="1000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3" dur="1000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6" dur="1000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7" dur="1000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8" dur="1000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1" dur="1000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2" dur="1000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3" dur="1000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" dur="1000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9" dur="1000" fill="hold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1000" fill="hold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5" dur="1000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6" dur="1000" fill="hold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7" dur="1000" fill="hold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Diagram30"/>
          <p:cNvGraphicFramePr/>
          <p:nvPr>
            <p:extLst>
              <p:ext uri="{D42A27DB-BD31-4B8C-83A1-F6EECF244321}">
                <p14:modId xmlns:p14="http://schemas.microsoft.com/office/powerpoint/2010/main" val="3727998575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31" name="Diagram31"/>
          <p:cNvGraphicFramePr/>
          <p:nvPr>
            <p:extLst>
              <p:ext uri="{D42A27DB-BD31-4B8C-83A1-F6EECF244321}">
                <p14:modId xmlns:p14="http://schemas.microsoft.com/office/powerpoint/2010/main" val="1457975458"/>
              </p:ext>
            </p:extLst>
          </p:nvPr>
        </p:nvGraphicFramePr>
        <p:xfrm>
          <a:off x="838080" y="1828800"/>
          <a:ext cx="10514880" cy="4892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 1"/>
          <p:cNvGrpSpPr/>
          <p:nvPr/>
        </p:nvGrpSpPr>
        <p:grpSpPr>
          <a:xfrm>
            <a:off x="843840" y="2265840"/>
            <a:ext cx="10503720" cy="1607040"/>
            <a:chOff x="843840" y="2265840"/>
            <a:chExt cx="10503720" cy="1607040"/>
          </a:xfrm>
        </p:grpSpPr>
        <p:sp>
          <p:nvSpPr>
            <p:cNvPr id="267" name="CustomShape 2"/>
            <p:cNvSpPr/>
            <p:nvPr/>
          </p:nvSpPr>
          <p:spPr>
            <a:xfrm>
              <a:off x="8400600" y="2878560"/>
              <a:ext cx="2357280" cy="279720"/>
            </a:xfrm>
            <a:custGeom>
              <a:avLst/>
              <a:gdLst/>
              <a:ahLst/>
              <a:rect l="l" t="t" r="r" b="b"/>
              <a:pathLst>
                <a:path w="2358051" h="280554">
                  <a:moveTo>
                    <a:pt x="0" y="0"/>
                  </a:moveTo>
                  <a:lnTo>
                    <a:pt x="0" y="191189"/>
                  </a:lnTo>
                  <a:lnTo>
                    <a:pt x="2358051" y="191189"/>
                  </a:lnTo>
                  <a:lnTo>
                    <a:pt x="2358051" y="280554"/>
                  </a:lnTo>
                </a:path>
              </a:pathLst>
            </a:custGeom>
            <a:noFill/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68" name="CustomShape 3"/>
            <p:cNvSpPr/>
            <p:nvPr/>
          </p:nvSpPr>
          <p:spPr>
            <a:xfrm>
              <a:off x="8400600" y="2878560"/>
              <a:ext cx="1178280" cy="279720"/>
            </a:xfrm>
            <a:custGeom>
              <a:avLst/>
              <a:gdLst/>
              <a:ahLst/>
              <a:rect l="l" t="t" r="r" b="b"/>
              <a:pathLst>
                <a:path w="1179025" h="280554">
                  <a:moveTo>
                    <a:pt x="0" y="0"/>
                  </a:moveTo>
                  <a:lnTo>
                    <a:pt x="0" y="191189"/>
                  </a:lnTo>
                  <a:lnTo>
                    <a:pt x="1179025" y="191189"/>
                  </a:lnTo>
                  <a:lnTo>
                    <a:pt x="1179025" y="280554"/>
                  </a:lnTo>
                </a:path>
              </a:pathLst>
            </a:custGeom>
            <a:noFill/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69" name="CustomShape 4"/>
            <p:cNvSpPr/>
            <p:nvPr/>
          </p:nvSpPr>
          <p:spPr>
            <a:xfrm>
              <a:off x="8354880" y="2878560"/>
              <a:ext cx="90720" cy="279720"/>
            </a:xfrm>
            <a:custGeom>
              <a:avLst/>
              <a:gdLst/>
              <a:ahLst/>
              <a:rect l="l" t="t" r="r" b="b"/>
              <a:pathLst>
                <a:path w="0" h="280554">
                  <a:moveTo>
                    <a:pt x="45720" y="0"/>
                  </a:moveTo>
                  <a:lnTo>
                    <a:pt x="45720" y="280554"/>
                  </a:lnTo>
                </a:path>
              </a:pathLst>
            </a:custGeom>
            <a:noFill/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70" name="CustomShape 5"/>
            <p:cNvSpPr/>
            <p:nvPr/>
          </p:nvSpPr>
          <p:spPr>
            <a:xfrm>
              <a:off x="7221600" y="2878560"/>
              <a:ext cx="1178280" cy="279720"/>
            </a:xfrm>
            <a:custGeom>
              <a:avLst/>
              <a:gdLst/>
              <a:ahLst/>
              <a:rect l="l" t="t" r="r" b="b"/>
              <a:pathLst>
                <a:path w="1179025" h="280554">
                  <a:moveTo>
                    <a:pt x="1179025" y="0"/>
                  </a:moveTo>
                  <a:lnTo>
                    <a:pt x="1179025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71" name="CustomShape 6"/>
            <p:cNvSpPr/>
            <p:nvPr/>
          </p:nvSpPr>
          <p:spPr>
            <a:xfrm>
              <a:off x="6042240" y="2878560"/>
              <a:ext cx="2357280" cy="279720"/>
            </a:xfrm>
            <a:custGeom>
              <a:avLst/>
              <a:gdLst/>
              <a:ahLst/>
              <a:rect l="l" t="t" r="r" b="b"/>
              <a:pathLst>
                <a:path w="2358051" h="280554">
                  <a:moveTo>
                    <a:pt x="2358051" y="0"/>
                  </a:moveTo>
                  <a:lnTo>
                    <a:pt x="2358051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72" name="CustomShape 7"/>
            <p:cNvSpPr/>
            <p:nvPr/>
          </p:nvSpPr>
          <p:spPr>
            <a:xfrm>
              <a:off x="3094920" y="2878560"/>
              <a:ext cx="1767960" cy="279720"/>
            </a:xfrm>
            <a:custGeom>
              <a:avLst/>
              <a:gdLst/>
              <a:ahLst/>
              <a:rect l="l" t="t" r="r" b="b"/>
              <a:pathLst>
                <a:path w="1768538" h="280554">
                  <a:moveTo>
                    <a:pt x="0" y="0"/>
                  </a:moveTo>
                  <a:lnTo>
                    <a:pt x="0" y="191189"/>
                  </a:lnTo>
                  <a:lnTo>
                    <a:pt x="1768538" y="191189"/>
                  </a:lnTo>
                  <a:lnTo>
                    <a:pt x="1768538" y="280554"/>
                  </a:lnTo>
                </a:path>
              </a:pathLst>
            </a:custGeom>
            <a:noFill/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73" name="CustomShape 8"/>
            <p:cNvSpPr/>
            <p:nvPr/>
          </p:nvSpPr>
          <p:spPr>
            <a:xfrm>
              <a:off x="3094920" y="2878560"/>
              <a:ext cx="588960" cy="279720"/>
            </a:xfrm>
            <a:custGeom>
              <a:avLst/>
              <a:gdLst/>
              <a:ahLst/>
              <a:rect l="l" t="t" r="r" b="b"/>
              <a:pathLst>
                <a:path w="589512" h="280554">
                  <a:moveTo>
                    <a:pt x="0" y="0"/>
                  </a:moveTo>
                  <a:lnTo>
                    <a:pt x="0" y="191189"/>
                  </a:lnTo>
                  <a:lnTo>
                    <a:pt x="589512" y="191189"/>
                  </a:lnTo>
                  <a:lnTo>
                    <a:pt x="589512" y="280554"/>
                  </a:lnTo>
                </a:path>
              </a:pathLst>
            </a:custGeom>
            <a:noFill/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74" name="CustomShape 9"/>
            <p:cNvSpPr/>
            <p:nvPr/>
          </p:nvSpPr>
          <p:spPr>
            <a:xfrm>
              <a:off x="2505240" y="2878560"/>
              <a:ext cx="588960" cy="279720"/>
            </a:xfrm>
            <a:custGeom>
              <a:avLst/>
              <a:gdLst/>
              <a:ahLst/>
              <a:rect l="l" t="t" r="r" b="b"/>
              <a:pathLst>
                <a:path w="589512" h="280554">
                  <a:moveTo>
                    <a:pt x="589512" y="0"/>
                  </a:moveTo>
                  <a:lnTo>
                    <a:pt x="589512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75" name="CustomShape 10"/>
            <p:cNvSpPr/>
            <p:nvPr/>
          </p:nvSpPr>
          <p:spPr>
            <a:xfrm>
              <a:off x="1326240" y="2878560"/>
              <a:ext cx="1767960" cy="279720"/>
            </a:xfrm>
            <a:custGeom>
              <a:avLst/>
              <a:gdLst/>
              <a:ahLst/>
              <a:rect l="l" t="t" r="r" b="b"/>
              <a:pathLst>
                <a:path w="1768538" h="280554">
                  <a:moveTo>
                    <a:pt x="1768538" y="0"/>
                  </a:moveTo>
                  <a:lnTo>
                    <a:pt x="1768538" y="191189"/>
                  </a:lnTo>
                  <a:lnTo>
                    <a:pt x="0" y="191189"/>
                  </a:lnTo>
                  <a:lnTo>
                    <a:pt x="0" y="280554"/>
                  </a:lnTo>
                </a:path>
              </a:pathLst>
            </a:custGeom>
            <a:noFill/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/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76" name="CustomShape 11"/>
            <p:cNvSpPr/>
            <p:nvPr/>
          </p:nvSpPr>
          <p:spPr>
            <a:xfrm>
              <a:off x="2612520" y="2265840"/>
              <a:ext cx="964080" cy="61200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77" name="CustomShape 12"/>
            <p:cNvSpPr/>
            <p:nvPr/>
          </p:nvSpPr>
          <p:spPr>
            <a:xfrm>
              <a:off x="2719800" y="2367720"/>
              <a:ext cx="964080" cy="612000"/>
            </a:xfrm>
            <a:custGeom>
              <a:avLst/>
              <a:gdLst/>
              <a:ahLst/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56160" rIns="56160" tIns="56160" bIns="56160" anchor="ctr">
              <a:noAutofit/>
            </a:bodyPr>
            <a:p>
              <a:pPr algn="ctr">
                <a:lnSpc>
                  <a:spcPct val="90000"/>
                </a:lnSpc>
                <a:spcAft>
                  <a:spcPts val="349"/>
                </a:spcAft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Decomposition patterns</a:t>
              </a:r>
              <a:endParaRPr b="0" lang="en-IN" sz="1000" spc="-1" strike="noStrike">
                <a:latin typeface="Arial"/>
              </a:endParaRPr>
            </a:p>
          </p:txBody>
        </p:sp>
        <p:sp>
          <p:nvSpPr>
            <p:cNvPr id="278" name="CustomShape 13"/>
            <p:cNvSpPr/>
            <p:nvPr/>
          </p:nvSpPr>
          <p:spPr>
            <a:xfrm>
              <a:off x="843840" y="3159000"/>
              <a:ext cx="964080" cy="61200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79" name="CustomShape 14"/>
            <p:cNvSpPr/>
            <p:nvPr/>
          </p:nvSpPr>
          <p:spPr>
            <a:xfrm>
              <a:off x="951120" y="3260880"/>
              <a:ext cx="964080" cy="612000"/>
            </a:xfrm>
            <a:custGeom>
              <a:avLst/>
              <a:gdLst/>
              <a:ahLst/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56160" rIns="56160" tIns="56160" bIns="56160" anchor="ctr">
              <a:noAutofit/>
            </a:bodyPr>
            <a:p>
              <a:pPr algn="ctr">
                <a:lnSpc>
                  <a:spcPct val="90000"/>
                </a:lnSpc>
                <a:spcAft>
                  <a:spcPts val="349"/>
                </a:spcAft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By business capabilities</a:t>
              </a:r>
              <a:endParaRPr b="0" lang="en-IN" sz="1000" spc="-1" strike="noStrike">
                <a:latin typeface="Arial"/>
              </a:endParaRPr>
            </a:p>
          </p:txBody>
        </p:sp>
        <p:sp>
          <p:nvSpPr>
            <p:cNvPr id="280" name="CustomShape 15"/>
            <p:cNvSpPr/>
            <p:nvPr/>
          </p:nvSpPr>
          <p:spPr>
            <a:xfrm>
              <a:off x="2022840" y="3159000"/>
              <a:ext cx="964080" cy="61200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81" name="CustomShape 16"/>
            <p:cNvSpPr/>
            <p:nvPr/>
          </p:nvSpPr>
          <p:spPr>
            <a:xfrm>
              <a:off x="2130120" y="3260880"/>
              <a:ext cx="964080" cy="612000"/>
            </a:xfrm>
            <a:custGeom>
              <a:avLst/>
              <a:gdLst/>
              <a:ahLst/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56160" rIns="56160" tIns="56160" bIns="56160" anchor="ctr">
              <a:noAutofit/>
            </a:bodyPr>
            <a:p>
              <a:pPr algn="ctr">
                <a:lnSpc>
                  <a:spcPct val="90000"/>
                </a:lnSpc>
                <a:spcAft>
                  <a:spcPts val="349"/>
                </a:spcAft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By subdomain</a:t>
              </a:r>
              <a:endParaRPr b="0" lang="en-IN" sz="1000" spc="-1" strike="noStrike">
                <a:latin typeface="Arial"/>
              </a:endParaRPr>
            </a:p>
          </p:txBody>
        </p:sp>
        <p:sp>
          <p:nvSpPr>
            <p:cNvPr id="282" name="CustomShape 17"/>
            <p:cNvSpPr/>
            <p:nvPr/>
          </p:nvSpPr>
          <p:spPr>
            <a:xfrm>
              <a:off x="3202200" y="3159000"/>
              <a:ext cx="964080" cy="61200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83" name="CustomShape 18"/>
            <p:cNvSpPr/>
            <p:nvPr/>
          </p:nvSpPr>
          <p:spPr>
            <a:xfrm>
              <a:off x="3309120" y="3260880"/>
              <a:ext cx="964080" cy="612000"/>
            </a:xfrm>
            <a:custGeom>
              <a:avLst/>
              <a:gdLst/>
              <a:ahLst/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56160" rIns="56160" tIns="56160" bIns="56160" anchor="ctr">
              <a:noAutofit/>
            </a:bodyPr>
            <a:p>
              <a:pPr algn="ctr">
                <a:lnSpc>
                  <a:spcPct val="90000"/>
                </a:lnSpc>
                <a:spcAft>
                  <a:spcPts val="349"/>
                </a:spcAft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Strangler pattern</a:t>
              </a:r>
              <a:endParaRPr b="0" lang="en-IN" sz="1000" spc="-1" strike="noStrike">
                <a:latin typeface="Arial"/>
              </a:endParaRPr>
            </a:p>
          </p:txBody>
        </p:sp>
        <p:sp>
          <p:nvSpPr>
            <p:cNvPr id="284" name="CustomShape 19"/>
            <p:cNvSpPr/>
            <p:nvPr/>
          </p:nvSpPr>
          <p:spPr>
            <a:xfrm>
              <a:off x="4381200" y="3159000"/>
              <a:ext cx="964080" cy="61200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85" name="CustomShape 20"/>
            <p:cNvSpPr/>
            <p:nvPr/>
          </p:nvSpPr>
          <p:spPr>
            <a:xfrm>
              <a:off x="4488120" y="3260880"/>
              <a:ext cx="964080" cy="612000"/>
            </a:xfrm>
            <a:custGeom>
              <a:avLst/>
              <a:gdLst/>
              <a:ahLst/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56160" rIns="56160" tIns="56160" bIns="56160" anchor="ctr">
              <a:noAutofit/>
            </a:bodyPr>
            <a:p>
              <a:pPr algn="ctr">
                <a:lnSpc>
                  <a:spcPct val="90000"/>
                </a:lnSpc>
                <a:spcAft>
                  <a:spcPts val="349"/>
                </a:spcAft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Sidecar pattern / Service mesh</a:t>
              </a:r>
              <a:endParaRPr b="0" lang="en-IN" sz="1000" spc="-1" strike="noStrike">
                <a:latin typeface="Arial"/>
              </a:endParaRPr>
            </a:p>
          </p:txBody>
        </p:sp>
        <p:sp>
          <p:nvSpPr>
            <p:cNvPr id="286" name="CustomShape 21"/>
            <p:cNvSpPr/>
            <p:nvPr/>
          </p:nvSpPr>
          <p:spPr>
            <a:xfrm>
              <a:off x="7918200" y="2265840"/>
              <a:ext cx="964080" cy="61200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87" name="CustomShape 22"/>
            <p:cNvSpPr/>
            <p:nvPr/>
          </p:nvSpPr>
          <p:spPr>
            <a:xfrm>
              <a:off x="8025480" y="2367720"/>
              <a:ext cx="964080" cy="612000"/>
            </a:xfrm>
            <a:custGeom>
              <a:avLst/>
              <a:gdLst/>
              <a:ahLst/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56160" rIns="56160" tIns="56160" bIns="56160" anchor="ctr">
              <a:noAutofit/>
            </a:bodyPr>
            <a:p>
              <a:pPr algn="ctr">
                <a:lnSpc>
                  <a:spcPct val="90000"/>
                </a:lnSpc>
                <a:spcAft>
                  <a:spcPts val="349"/>
                </a:spcAft>
                <a:tabLst>
                  <a:tab algn="l" pos="0"/>
                </a:tabLst>
              </a:pPr>
              <a:r>
                <a:rPr b="0" lang="en-US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Database patterns</a:t>
              </a:r>
              <a:endParaRPr b="0" lang="en-IN" sz="1000" spc="-1" strike="noStrike">
                <a:latin typeface="Arial"/>
              </a:endParaRPr>
            </a:p>
          </p:txBody>
        </p:sp>
        <p:sp>
          <p:nvSpPr>
            <p:cNvPr id="288" name="CustomShape 23"/>
            <p:cNvSpPr/>
            <p:nvPr/>
          </p:nvSpPr>
          <p:spPr>
            <a:xfrm>
              <a:off x="5560200" y="3159000"/>
              <a:ext cx="964080" cy="61200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89" name="CustomShape 24"/>
            <p:cNvSpPr/>
            <p:nvPr/>
          </p:nvSpPr>
          <p:spPr>
            <a:xfrm>
              <a:off x="5667120" y="3260880"/>
              <a:ext cx="964080" cy="612000"/>
            </a:xfrm>
            <a:custGeom>
              <a:avLst/>
              <a:gdLst/>
              <a:ahLst/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56160" rIns="56160" tIns="56160" bIns="56160" anchor="ctr">
              <a:noAutofit/>
            </a:bodyPr>
            <a:p>
              <a:pPr algn="ctr">
                <a:lnSpc>
                  <a:spcPct val="90000"/>
                </a:lnSpc>
                <a:spcAft>
                  <a:spcPts val="349"/>
                </a:spcAft>
                <a:tabLst>
                  <a:tab algn="l" pos="0"/>
                </a:tabLst>
              </a:pPr>
              <a:r>
                <a:rPr b="0" lang="en-IN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Database per service</a:t>
              </a:r>
              <a:endParaRPr b="0" lang="en-IN" sz="1000" spc="-1" strike="noStrike">
                <a:latin typeface="Arial"/>
              </a:endParaRPr>
            </a:p>
          </p:txBody>
        </p:sp>
        <p:sp>
          <p:nvSpPr>
            <p:cNvPr id="290" name="CustomShape 25"/>
            <p:cNvSpPr/>
            <p:nvPr/>
          </p:nvSpPr>
          <p:spPr>
            <a:xfrm>
              <a:off x="6739200" y="3159000"/>
              <a:ext cx="964080" cy="61200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91" name="CustomShape 26"/>
            <p:cNvSpPr/>
            <p:nvPr/>
          </p:nvSpPr>
          <p:spPr>
            <a:xfrm>
              <a:off x="6846120" y="3260880"/>
              <a:ext cx="964080" cy="612000"/>
            </a:xfrm>
            <a:custGeom>
              <a:avLst/>
              <a:gdLst/>
              <a:ahLst/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56160" rIns="56160" tIns="56160" bIns="56160" anchor="ctr">
              <a:noAutofit/>
            </a:bodyPr>
            <a:p>
              <a:pPr algn="ctr">
                <a:lnSpc>
                  <a:spcPct val="90000"/>
                </a:lnSpc>
                <a:spcAft>
                  <a:spcPts val="349"/>
                </a:spcAft>
                <a:tabLst>
                  <a:tab algn="l" pos="0"/>
                </a:tabLst>
              </a:pPr>
              <a:r>
                <a:rPr b="0" lang="en-IN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Shared Database</a:t>
              </a:r>
              <a:endParaRPr b="0" lang="en-IN" sz="1000" spc="-1" strike="noStrike">
                <a:latin typeface="Arial"/>
              </a:endParaRPr>
            </a:p>
          </p:txBody>
        </p:sp>
        <p:sp>
          <p:nvSpPr>
            <p:cNvPr id="292" name="CustomShape 27"/>
            <p:cNvSpPr/>
            <p:nvPr/>
          </p:nvSpPr>
          <p:spPr>
            <a:xfrm>
              <a:off x="7918200" y="3159000"/>
              <a:ext cx="964080" cy="61200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93" name="CustomShape 28"/>
            <p:cNvSpPr/>
            <p:nvPr/>
          </p:nvSpPr>
          <p:spPr>
            <a:xfrm>
              <a:off x="8025480" y="3260880"/>
              <a:ext cx="964080" cy="612000"/>
            </a:xfrm>
            <a:custGeom>
              <a:avLst/>
              <a:gdLst/>
              <a:ahLst/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56160" rIns="56160" tIns="56160" bIns="56160" anchor="ctr">
              <a:noAutofit/>
            </a:bodyPr>
            <a:p>
              <a:pPr algn="ctr">
                <a:lnSpc>
                  <a:spcPct val="90000"/>
                </a:lnSpc>
                <a:spcAft>
                  <a:spcPts val="349"/>
                </a:spcAft>
                <a:tabLst>
                  <a:tab algn="l" pos="0"/>
                </a:tabLst>
              </a:pPr>
              <a:r>
                <a:rPr b="0" lang="en-IN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CQRS</a:t>
              </a:r>
              <a:endParaRPr b="0" lang="en-IN" sz="1000" spc="-1" strike="noStrike">
                <a:latin typeface="Arial"/>
              </a:endParaRPr>
            </a:p>
          </p:txBody>
        </p:sp>
        <p:sp>
          <p:nvSpPr>
            <p:cNvPr id="294" name="CustomShape 29"/>
            <p:cNvSpPr/>
            <p:nvPr/>
          </p:nvSpPr>
          <p:spPr>
            <a:xfrm>
              <a:off x="9097200" y="3159000"/>
              <a:ext cx="964080" cy="61200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95" name="CustomShape 30"/>
            <p:cNvSpPr/>
            <p:nvPr/>
          </p:nvSpPr>
          <p:spPr>
            <a:xfrm>
              <a:off x="9204480" y="3260880"/>
              <a:ext cx="964080" cy="612000"/>
            </a:xfrm>
            <a:custGeom>
              <a:avLst/>
              <a:gdLst/>
              <a:ahLst/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56160" rIns="56160" tIns="56160" bIns="56160" anchor="ctr">
              <a:noAutofit/>
            </a:bodyPr>
            <a:p>
              <a:pPr algn="ctr">
                <a:lnSpc>
                  <a:spcPct val="90000"/>
                </a:lnSpc>
                <a:spcAft>
                  <a:spcPts val="349"/>
                </a:spcAft>
                <a:tabLst>
                  <a:tab algn="l" pos="0"/>
                </a:tabLst>
              </a:pPr>
              <a:r>
                <a:rPr b="0" lang="en-IN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SAGA</a:t>
              </a:r>
              <a:endParaRPr b="0" lang="en-IN" sz="1000" spc="-1" strike="noStrike">
                <a:latin typeface="Arial"/>
              </a:endParaRPr>
            </a:p>
          </p:txBody>
        </p:sp>
        <p:sp>
          <p:nvSpPr>
            <p:cNvPr id="296" name="CustomShape 31"/>
            <p:cNvSpPr/>
            <p:nvPr/>
          </p:nvSpPr>
          <p:spPr>
            <a:xfrm>
              <a:off x="10276200" y="3159000"/>
              <a:ext cx="964080" cy="612000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97" name="CustomShape 32"/>
            <p:cNvSpPr/>
            <p:nvPr/>
          </p:nvSpPr>
          <p:spPr>
            <a:xfrm>
              <a:off x="10383480" y="3260880"/>
              <a:ext cx="964080" cy="612000"/>
            </a:xfrm>
            <a:custGeom>
              <a:avLst/>
              <a:gdLst/>
              <a:ahLst/>
              <a:rect l="l" t="t" r="r" b="b"/>
              <a:pathLst>
                <a:path w="964657" h="612557">
                  <a:moveTo>
                    <a:pt x="0" y="61256"/>
                  </a:moveTo>
                  <a:cubicBezTo>
                    <a:pt x="0" y="27425"/>
                    <a:pt x="27425" y="0"/>
                    <a:pt x="61256" y="0"/>
                  </a:cubicBezTo>
                  <a:lnTo>
                    <a:pt x="903401" y="0"/>
                  </a:lnTo>
                  <a:cubicBezTo>
                    <a:pt x="937232" y="0"/>
                    <a:pt x="964657" y="27425"/>
                    <a:pt x="964657" y="61256"/>
                  </a:cubicBezTo>
                  <a:lnTo>
                    <a:pt x="964657" y="551301"/>
                  </a:lnTo>
                  <a:cubicBezTo>
                    <a:pt x="964657" y="585132"/>
                    <a:pt x="937232" y="612557"/>
                    <a:pt x="903401" y="612557"/>
                  </a:cubicBezTo>
                  <a:lnTo>
                    <a:pt x="61256" y="612557"/>
                  </a:lnTo>
                  <a:cubicBezTo>
                    <a:pt x="27425" y="612557"/>
                    <a:pt x="0" y="585132"/>
                    <a:pt x="0" y="551301"/>
                  </a:cubicBezTo>
                  <a:lnTo>
                    <a:pt x="0" y="61256"/>
                  </a:lnTo>
                  <a:close/>
                </a:path>
              </a:pathLst>
            </a:custGeom>
            <a:solidFill>
              <a:srgbClr val="ffffff"/>
            </a:solidFill>
            <a:ln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56160" rIns="56160" tIns="56160" bIns="56160" anchor="ctr">
              <a:noAutofit/>
            </a:bodyPr>
            <a:p>
              <a:pPr algn="ctr">
                <a:lnSpc>
                  <a:spcPct val="90000"/>
                </a:lnSpc>
                <a:spcAft>
                  <a:spcPts val="349"/>
                </a:spcAft>
                <a:tabLst>
                  <a:tab algn="l" pos="0"/>
                </a:tabLst>
              </a:pPr>
              <a:r>
                <a:rPr b="0" lang="en-IN" sz="1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Event Sourcing</a:t>
              </a:r>
              <a:endParaRPr b="0" lang="en-IN" sz="1000" spc="-1" strike="noStrike">
                <a:latin typeface="Arial"/>
              </a:endParaRPr>
            </a:p>
          </p:txBody>
        </p:sp>
      </p:grpSp>
    </p:spTree>
  </p:cSld>
  <p:transition spd="slow">
    <p:wipe dir="l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Diagram32"/>
          <p:cNvGraphicFramePr/>
          <p:nvPr>
            <p:extLst>
              <p:ext uri="{D42A27DB-BD31-4B8C-83A1-F6EECF244321}">
                <p14:modId xmlns:p14="http://schemas.microsoft.com/office/powerpoint/2010/main" val="3132681589"/>
              </p:ext>
            </p:extLst>
          </p:nvPr>
        </p:nvGraphicFramePr>
        <p:xfrm>
          <a:off x="838080" y="136440"/>
          <a:ext cx="10514880" cy="603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1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Diagram33"/>
          <p:cNvGraphicFramePr/>
          <p:nvPr>
            <p:extLst>
              <p:ext uri="{D42A27DB-BD31-4B8C-83A1-F6EECF244321}">
                <p14:modId xmlns:p14="http://schemas.microsoft.com/office/powerpoint/2010/main" val="4052348503"/>
              </p:ext>
            </p:extLst>
          </p:nvPr>
        </p:nvGraphicFramePr>
        <p:xfrm>
          <a:off x="838080" y="136440"/>
          <a:ext cx="10514880" cy="603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34"/>
          <p:cNvGraphicFramePr/>
          <p:nvPr>
            <p:extLst>
              <p:ext uri="{D42A27DB-BD31-4B8C-83A1-F6EECF244321}">
                <p14:modId xmlns:p14="http://schemas.microsoft.com/office/powerpoint/2010/main" val="3993664367"/>
              </p:ext>
            </p:extLst>
          </p:nvPr>
        </p:nvGraphicFramePr>
        <p:xfrm>
          <a:off x="0" y="136440"/>
          <a:ext cx="12191400" cy="603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35"/>
          <p:cNvGraphicFramePr/>
          <p:nvPr>
            <p:extLst>
              <p:ext uri="{D42A27DB-BD31-4B8C-83A1-F6EECF244321}">
                <p14:modId xmlns:p14="http://schemas.microsoft.com/office/powerpoint/2010/main" val="4118122460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36" name="Diagram36"/>
          <p:cNvGraphicFramePr/>
          <p:nvPr>
            <p:extLst>
              <p:ext uri="{D42A27DB-BD31-4B8C-83A1-F6EECF244321}">
                <p14:modId xmlns:p14="http://schemas.microsoft.com/office/powerpoint/2010/main" val="3428268715"/>
              </p:ext>
            </p:extLst>
          </p:nvPr>
        </p:nvGraphicFramePr>
        <p:xfrm>
          <a:off x="4539240" y="3994920"/>
          <a:ext cx="6389280" cy="2557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276120" y="125748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7" name="Diagram37"/>
          <p:cNvGraphicFramePr/>
          <p:nvPr>
            <p:extLst>
              <p:ext uri="{D42A27DB-BD31-4B8C-83A1-F6EECF244321}">
                <p14:modId xmlns:p14="http://schemas.microsoft.com/office/powerpoint/2010/main" val="2018737629"/>
              </p:ext>
            </p:extLst>
          </p:nvPr>
        </p:nvGraphicFramePr>
        <p:xfrm>
          <a:off x="0" y="-239400"/>
          <a:ext cx="12191400" cy="391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3688200" y="744480"/>
            <a:ext cx="6299280" cy="5851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3" name="CustomShape 2"/>
          <p:cNvSpPr/>
          <p:nvPr/>
        </p:nvSpPr>
        <p:spPr>
          <a:xfrm>
            <a:off x="5825520" y="1033920"/>
            <a:ext cx="2543400" cy="5272200"/>
          </a:xfrm>
          <a:prstGeom prst="rect">
            <a:avLst/>
          </a:prstGeom>
          <a:solidFill>
            <a:schemeClr val="bg2">
              <a:lumMod val="90000"/>
            </a:schemeClr>
          </a:solidFill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6080760" y="5283720"/>
            <a:ext cx="2085120" cy="68760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Order Management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6080760" y="4383360"/>
            <a:ext cx="2085120" cy="69696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Login Management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96" name="CustomShape 5"/>
          <p:cNvSpPr/>
          <p:nvPr/>
        </p:nvSpPr>
        <p:spPr>
          <a:xfrm>
            <a:off x="6080760" y="3365280"/>
            <a:ext cx="2085120" cy="814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Management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97" name="CustomShape 6"/>
          <p:cNvSpPr/>
          <p:nvPr/>
        </p:nvSpPr>
        <p:spPr>
          <a:xfrm>
            <a:off x="10338840" y="1427040"/>
            <a:ext cx="1776960" cy="424836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6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98" name="CustomShape 7"/>
          <p:cNvSpPr/>
          <p:nvPr/>
        </p:nvSpPr>
        <p:spPr>
          <a:xfrm>
            <a:off x="4463640" y="0"/>
            <a:ext cx="3688920" cy="381960"/>
          </a:xfrm>
          <a:prstGeom prst="rect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Online Shopping Portal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99" name="CustomShape 8"/>
          <p:cNvSpPr/>
          <p:nvPr/>
        </p:nvSpPr>
        <p:spPr>
          <a:xfrm>
            <a:off x="6080760" y="2347560"/>
            <a:ext cx="2085120" cy="814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Management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0" name="CustomShape 9"/>
          <p:cNvSpPr/>
          <p:nvPr/>
        </p:nvSpPr>
        <p:spPr>
          <a:xfrm>
            <a:off x="6095880" y="1265040"/>
            <a:ext cx="2085120" cy="814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Management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" name="CustomShape 10"/>
          <p:cNvSpPr/>
          <p:nvPr/>
        </p:nvSpPr>
        <p:spPr>
          <a:xfrm>
            <a:off x="8910720" y="1109160"/>
            <a:ext cx="852840" cy="532692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endParaRPr b="0" lang="en-IN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102" name="CustomShape 11"/>
          <p:cNvSpPr/>
          <p:nvPr/>
        </p:nvSpPr>
        <p:spPr>
          <a:xfrm>
            <a:off x="4228200" y="1033920"/>
            <a:ext cx="852840" cy="532692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03" name="Picture 4" descr="Top Browsers List In China for November 2019"/>
          <p:cNvPicPr/>
          <p:nvPr/>
        </p:nvPicPr>
        <p:blipFill>
          <a:blip r:embed="rId1"/>
          <a:stretch/>
        </p:blipFill>
        <p:spPr>
          <a:xfrm>
            <a:off x="839520" y="3657600"/>
            <a:ext cx="1490760" cy="1045440"/>
          </a:xfrm>
          <a:prstGeom prst="rect">
            <a:avLst/>
          </a:prstGeom>
          <a:ln>
            <a:noFill/>
          </a:ln>
        </p:spPr>
      </p:pic>
      <p:sp>
        <p:nvSpPr>
          <p:cNvPr id="104" name="CustomShape 12"/>
          <p:cNvSpPr/>
          <p:nvPr/>
        </p:nvSpPr>
        <p:spPr>
          <a:xfrm>
            <a:off x="5081760" y="3078360"/>
            <a:ext cx="743040" cy="28620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3"/>
          <p:cNvSpPr/>
          <p:nvPr/>
        </p:nvSpPr>
        <p:spPr>
          <a:xfrm>
            <a:off x="8369640" y="3078360"/>
            <a:ext cx="540360" cy="28620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4"/>
          <p:cNvSpPr/>
          <p:nvPr/>
        </p:nvSpPr>
        <p:spPr>
          <a:xfrm>
            <a:off x="9763920" y="3165480"/>
            <a:ext cx="562320" cy="26280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15"/>
          <p:cNvSpPr/>
          <p:nvPr/>
        </p:nvSpPr>
        <p:spPr>
          <a:xfrm>
            <a:off x="2338560" y="4266720"/>
            <a:ext cx="1309680" cy="2325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" name="Picture 31" descr=""/>
          <p:cNvPicPr/>
          <p:nvPr/>
        </p:nvPicPr>
        <p:blipFill>
          <a:blip r:embed="rId2"/>
          <a:stretch/>
        </p:blipFill>
        <p:spPr>
          <a:xfrm>
            <a:off x="7685280" y="11602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09" name="Picture 33" descr=""/>
          <p:cNvPicPr/>
          <p:nvPr/>
        </p:nvPicPr>
        <p:blipFill>
          <a:blip r:embed="rId3"/>
          <a:stretch/>
        </p:blipFill>
        <p:spPr>
          <a:xfrm>
            <a:off x="7724880" y="22582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10" name="Picture 34" descr=""/>
          <p:cNvPicPr/>
          <p:nvPr/>
        </p:nvPicPr>
        <p:blipFill>
          <a:blip r:embed="rId4"/>
          <a:stretch/>
        </p:blipFill>
        <p:spPr>
          <a:xfrm>
            <a:off x="7724880" y="330480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11" name="Picture 47" descr=""/>
          <p:cNvPicPr/>
          <p:nvPr/>
        </p:nvPicPr>
        <p:blipFill>
          <a:blip r:embed="rId5"/>
          <a:stretch/>
        </p:blipFill>
        <p:spPr>
          <a:xfrm>
            <a:off x="7698960" y="426996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12" name="Picture 49" descr=""/>
          <p:cNvPicPr/>
          <p:nvPr/>
        </p:nvPicPr>
        <p:blipFill>
          <a:blip r:embed="rId6"/>
          <a:stretch/>
        </p:blipFill>
        <p:spPr>
          <a:xfrm>
            <a:off x="7612560" y="524052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13" name="Picture 51" descr=""/>
          <p:cNvPicPr/>
          <p:nvPr/>
        </p:nvPicPr>
        <p:blipFill>
          <a:blip r:embed="rId7"/>
          <a:stretch/>
        </p:blipFill>
        <p:spPr>
          <a:xfrm>
            <a:off x="4269960" y="411804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14" name="Picture 53" descr=""/>
          <p:cNvPicPr/>
          <p:nvPr/>
        </p:nvPicPr>
        <p:blipFill>
          <a:blip r:embed="rId8"/>
          <a:stretch/>
        </p:blipFill>
        <p:spPr>
          <a:xfrm>
            <a:off x="9066960" y="30160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15" name="Picture 55" descr=""/>
          <p:cNvPicPr/>
          <p:nvPr/>
        </p:nvPicPr>
        <p:blipFill>
          <a:blip r:embed="rId9"/>
          <a:stretch/>
        </p:blipFill>
        <p:spPr>
          <a:xfrm>
            <a:off x="9221040" y="11422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16" name="Picture 57" descr=""/>
          <p:cNvPicPr/>
          <p:nvPr/>
        </p:nvPicPr>
        <p:blipFill>
          <a:blip r:embed="rId10"/>
          <a:stretch/>
        </p:blipFill>
        <p:spPr>
          <a:xfrm>
            <a:off x="9217080" y="594144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17" name="Picture 59" descr=""/>
          <p:cNvPicPr/>
          <p:nvPr/>
        </p:nvPicPr>
        <p:blipFill>
          <a:blip r:embed="rId11"/>
          <a:stretch/>
        </p:blipFill>
        <p:spPr>
          <a:xfrm>
            <a:off x="4753440" y="84420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18" name="Picture 61" descr=""/>
          <p:cNvPicPr/>
          <p:nvPr/>
        </p:nvPicPr>
        <p:blipFill>
          <a:blip r:embed="rId12"/>
          <a:stretch/>
        </p:blipFill>
        <p:spPr>
          <a:xfrm>
            <a:off x="4795920" y="584352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19" name="Picture 2052" descr=""/>
          <p:cNvPicPr/>
          <p:nvPr/>
        </p:nvPicPr>
        <p:blipFill>
          <a:blip r:embed="rId13"/>
          <a:stretch/>
        </p:blipFill>
        <p:spPr>
          <a:xfrm>
            <a:off x="10389240" y="4313160"/>
            <a:ext cx="1675800" cy="83736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Diagram38"/>
          <p:cNvGraphicFramePr/>
          <p:nvPr>
            <p:extLst>
              <p:ext uri="{D42A27DB-BD31-4B8C-83A1-F6EECF244321}">
                <p14:modId xmlns:p14="http://schemas.microsoft.com/office/powerpoint/2010/main" val="3075351883"/>
              </p:ext>
            </p:extLst>
          </p:nvPr>
        </p:nvGraphicFramePr>
        <p:xfrm>
          <a:off x="870840" y="10800"/>
          <a:ext cx="10656360" cy="1545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39" name="Diagram39"/>
          <p:cNvGraphicFramePr/>
          <p:nvPr>
            <p:extLst>
              <p:ext uri="{D42A27DB-BD31-4B8C-83A1-F6EECF244321}">
                <p14:modId xmlns:p14="http://schemas.microsoft.com/office/powerpoint/2010/main" val="3186446685"/>
              </p:ext>
            </p:extLst>
          </p:nvPr>
        </p:nvGraphicFramePr>
        <p:xfrm>
          <a:off x="2710440" y="2362320"/>
          <a:ext cx="7227360" cy="350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Diagram40"/>
          <p:cNvGraphicFramePr/>
          <p:nvPr>
            <p:extLst>
              <p:ext uri="{D42A27DB-BD31-4B8C-83A1-F6EECF244321}">
                <p14:modId xmlns:p14="http://schemas.microsoft.com/office/powerpoint/2010/main" val="3995613845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01" name="Picture 2" descr="Goat - Wikipedia"/>
          <p:cNvPicPr/>
          <p:nvPr/>
        </p:nvPicPr>
        <p:blipFill>
          <a:blip r:embed="rId6"/>
          <a:stretch/>
        </p:blipFill>
        <p:spPr>
          <a:xfrm>
            <a:off x="925200" y="4206600"/>
            <a:ext cx="859320" cy="859320"/>
          </a:xfrm>
          <a:prstGeom prst="rect">
            <a:avLst/>
          </a:prstGeom>
          <a:ln>
            <a:noFill/>
          </a:ln>
        </p:spPr>
      </p:pic>
      <p:pic>
        <p:nvPicPr>
          <p:cNvPr id="302" name="Picture 4" descr="Lion - Wikipedia"/>
          <p:cNvPicPr/>
          <p:nvPr/>
        </p:nvPicPr>
        <p:blipFill>
          <a:blip r:embed="rId7"/>
          <a:stretch/>
        </p:blipFill>
        <p:spPr>
          <a:xfrm>
            <a:off x="2152080" y="3653640"/>
            <a:ext cx="1886040" cy="1412280"/>
          </a:xfrm>
          <a:prstGeom prst="rect">
            <a:avLst/>
          </a:prstGeom>
          <a:ln>
            <a:noFill/>
          </a:ln>
        </p:spPr>
      </p:pic>
      <p:pic>
        <p:nvPicPr>
          <p:cNvPr id="303" name="Picture 6" descr="African elephants slowly recovering from years of poaching • Earth.com"/>
          <p:cNvPicPr/>
          <p:nvPr/>
        </p:nvPicPr>
        <p:blipFill>
          <a:blip r:embed="rId8"/>
          <a:stretch/>
        </p:blipFill>
        <p:spPr>
          <a:xfrm>
            <a:off x="4405320" y="2710440"/>
            <a:ext cx="3539880" cy="2355480"/>
          </a:xfrm>
          <a:prstGeom prst="rect">
            <a:avLst/>
          </a:prstGeom>
          <a:ln>
            <a:noFill/>
          </a:ln>
        </p:spPr>
      </p:pic>
      <p:pic>
        <p:nvPicPr>
          <p:cNvPr id="304" name="Picture 8" descr="Giraffe Facts &amp; Photos | Live Science"/>
          <p:cNvPicPr/>
          <p:nvPr/>
        </p:nvPicPr>
        <p:blipFill>
          <a:blip r:embed="rId9"/>
          <a:stretch/>
        </p:blipFill>
        <p:spPr>
          <a:xfrm>
            <a:off x="8153280" y="1785240"/>
            <a:ext cx="3566520" cy="3280680"/>
          </a:xfrm>
          <a:prstGeom prst="rect">
            <a:avLst/>
          </a:prstGeom>
          <a:ln>
            <a:noFill/>
          </a:ln>
        </p:spPr>
      </p:pic>
      <p:sp>
        <p:nvSpPr>
          <p:cNvPr id="305" name="CustomShape 1"/>
          <p:cNvSpPr/>
          <p:nvPr/>
        </p:nvSpPr>
        <p:spPr>
          <a:xfrm>
            <a:off x="250200" y="1979280"/>
            <a:ext cx="4778280" cy="118692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How Micro? How Small?</a:t>
            </a:r>
            <a:endParaRPr b="0" lang="en-IN" sz="36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58" dur="indefinite" restart="never" nodeType="tmRoot">
          <p:childTnLst>
            <p:seq>
              <p:cTn id="259" dur="indefinite" nodeType="mainSeq">
                <p:childTnLst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4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5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0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1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7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2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3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4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5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6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7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8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0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2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4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9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0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Diagram41"/>
          <p:cNvGraphicFramePr/>
          <p:nvPr>
            <p:extLst>
              <p:ext uri="{D42A27DB-BD31-4B8C-83A1-F6EECF244321}">
                <p14:modId xmlns:p14="http://schemas.microsoft.com/office/powerpoint/2010/main" val="3682134283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06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Business functionality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307" name="Picture 5" descr=""/>
          <p:cNvPicPr/>
          <p:nvPr/>
        </p:nvPicPr>
        <p:blipFill>
          <a:blip r:embed="rId6"/>
          <a:srcRect l="0" t="0" r="0" b="3272"/>
          <a:stretch/>
        </p:blipFill>
        <p:spPr>
          <a:xfrm>
            <a:off x="4430520" y="1574640"/>
            <a:ext cx="5598000" cy="46018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302" dur="indefinite" restart="never" nodeType="tmRoot">
          <p:childTnLst>
            <p:seq>
              <p:cTn id="303" dur="indefinite" nodeType="mainSeq">
                <p:childTnLst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8" dur="1000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9" dur="1000" fill="hold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0" dur="1000" fill="hold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5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16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7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Diagram42"/>
          <p:cNvGraphicFramePr/>
          <p:nvPr>
            <p:extLst>
              <p:ext uri="{D42A27DB-BD31-4B8C-83A1-F6EECF244321}">
                <p14:modId xmlns:p14="http://schemas.microsoft.com/office/powerpoint/2010/main" val="2767100759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08" name="CustomShape 1"/>
          <p:cNvSpPr/>
          <p:nvPr/>
        </p:nvSpPr>
        <p:spPr>
          <a:xfrm>
            <a:off x="838080" y="1825560"/>
            <a:ext cx="397260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God Classes 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Shared among different modules </a:t>
            </a:r>
            <a:endParaRPr b="0" lang="en-IN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Sub domain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Domain Driven Design</a:t>
            </a:r>
            <a:endParaRPr b="0" lang="en-IN" sz="16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1600" spc="-1" strike="noStrike">
              <a:latin typeface="Arial"/>
            </a:endParaRPr>
          </a:p>
        </p:txBody>
      </p:sp>
      <p:graphicFrame>
        <p:nvGraphicFramePr>
          <p:cNvPr id="43" name="Diagram43"/>
          <p:cNvGraphicFramePr/>
          <p:nvPr>
            <p:extLst>
              <p:ext uri="{D42A27DB-BD31-4B8C-83A1-F6EECF244321}">
                <p14:modId xmlns:p14="http://schemas.microsoft.com/office/powerpoint/2010/main" val="283045400"/>
              </p:ext>
            </p:extLst>
          </p:nvPr>
        </p:nvGraphicFramePr>
        <p:xfrm>
          <a:off x="1404360" y="1646280"/>
          <a:ext cx="10602000" cy="448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09" name="CustomShape 2"/>
          <p:cNvSpPr/>
          <p:nvPr/>
        </p:nvSpPr>
        <p:spPr>
          <a:xfrm>
            <a:off x="7364160" y="3326400"/>
            <a:ext cx="489240" cy="674280"/>
          </a:xfrm>
          <a:prstGeom prst="can">
            <a:avLst>
              <a:gd name="adj" fmla="val 25000"/>
            </a:avLst>
          </a:prstGeom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10" name="CustomShape 3"/>
          <p:cNvSpPr/>
          <p:nvPr/>
        </p:nvSpPr>
        <p:spPr>
          <a:xfrm>
            <a:off x="8964360" y="4654440"/>
            <a:ext cx="489240" cy="67428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11" name="CustomShape 4"/>
          <p:cNvSpPr/>
          <p:nvPr/>
        </p:nvSpPr>
        <p:spPr>
          <a:xfrm>
            <a:off x="7119360" y="1640520"/>
            <a:ext cx="489240" cy="67428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312" name="CustomShape 5"/>
          <p:cNvSpPr/>
          <p:nvPr/>
        </p:nvSpPr>
        <p:spPr>
          <a:xfrm>
            <a:off x="4011480" y="4764960"/>
            <a:ext cx="489240" cy="67428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</p:spTree>
  </p:cSld>
  <p:transition spd="slow">
    <p:wipe dir="l"/>
  </p:transition>
  <p:timing>
    <p:tnLst>
      <p:par>
        <p:cTn id="318" dur="indefinite" restart="never" nodeType="tmRoot">
          <p:childTnLst>
            <p:seq>
              <p:cTn id="319" dur="indefinite" nodeType="mainSeq">
                <p:childTnLst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4" dur="10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5" dur="10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6" dur="1000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9" dur="1000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30" dur="1000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1" dur="1000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6" dur="1000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37" dur="1000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8" dur="1000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1" dur="1000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2" dur="100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3" dur="100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6" dur="1000"/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47" dur="1000" fill="hold"/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8" dur="1000" fill="hold"/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3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4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8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1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2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Diagram44"/>
          <p:cNvGraphicFramePr/>
          <p:nvPr>
            <p:extLst>
              <p:ext uri="{D42A27DB-BD31-4B8C-83A1-F6EECF244321}">
                <p14:modId xmlns:p14="http://schemas.microsoft.com/office/powerpoint/2010/main" val="3768579314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45" name="Diagram45"/>
          <p:cNvGraphicFramePr/>
          <p:nvPr>
            <p:extLst>
              <p:ext uri="{D42A27DB-BD31-4B8C-83A1-F6EECF244321}">
                <p14:modId xmlns:p14="http://schemas.microsoft.com/office/powerpoint/2010/main" val="2964069739"/>
              </p:ext>
            </p:extLst>
          </p:nvPr>
        </p:nvGraphicFramePr>
        <p:xfrm>
          <a:off x="4539240" y="3994920"/>
          <a:ext cx="6389280" cy="2557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76120" y="125748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46" name="Diagram46"/>
          <p:cNvGraphicFramePr/>
          <p:nvPr>
            <p:extLst>
              <p:ext uri="{D42A27DB-BD31-4B8C-83A1-F6EECF244321}">
                <p14:modId xmlns:p14="http://schemas.microsoft.com/office/powerpoint/2010/main" val="2462819884"/>
              </p:ext>
            </p:extLst>
          </p:nvPr>
        </p:nvGraphicFramePr>
        <p:xfrm>
          <a:off x="97920" y="-20844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Use Case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17" name="Picture 5" descr=""/>
          <p:cNvPicPr/>
          <p:nvPr/>
        </p:nvPicPr>
        <p:blipFill>
          <a:blip r:embed="rId1"/>
          <a:stretch/>
        </p:blipFill>
        <p:spPr>
          <a:xfrm>
            <a:off x="845280" y="720000"/>
            <a:ext cx="10242720" cy="57610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465960" y="305280"/>
            <a:ext cx="2252520" cy="1458000"/>
          </a:xfrm>
          <a:prstGeom prst="rect">
            <a:avLst/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 w="3816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Management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2394720" y="305280"/>
            <a:ext cx="2252520" cy="145800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Management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4648320" y="947520"/>
            <a:ext cx="1817280" cy="173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4"/>
          <p:cNvSpPr/>
          <p:nvPr/>
        </p:nvSpPr>
        <p:spPr>
          <a:xfrm>
            <a:off x="7484040" y="1992240"/>
            <a:ext cx="2252520" cy="1458000"/>
          </a:xfrm>
          <a:prstGeom prst="rect">
            <a:avLst/>
          </a:prstGeom>
          <a:solidFill>
            <a:srgbClr val="ff0000"/>
          </a:solidFill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Management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1556640" y="3264480"/>
            <a:ext cx="2252520" cy="145800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Management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23" name="CustomShape 6"/>
          <p:cNvSpPr/>
          <p:nvPr/>
        </p:nvSpPr>
        <p:spPr>
          <a:xfrm>
            <a:off x="5083560" y="3210480"/>
            <a:ext cx="1534320" cy="1348560"/>
          </a:xfrm>
          <a:prstGeom prst="diamond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Route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24" name="CustomShape 7"/>
          <p:cNvSpPr/>
          <p:nvPr/>
        </p:nvSpPr>
        <p:spPr>
          <a:xfrm>
            <a:off x="7484040" y="4408200"/>
            <a:ext cx="2252520" cy="1458000"/>
          </a:xfrm>
          <a:prstGeom prst="rect">
            <a:avLst/>
          </a:prstGeom>
          <a:solidFill>
            <a:srgbClr val="00b050"/>
          </a:solidFill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Management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325" name="CustomShape 8"/>
          <p:cNvSpPr/>
          <p:nvPr/>
        </p:nvSpPr>
        <p:spPr>
          <a:xfrm>
            <a:off x="3809880" y="3797280"/>
            <a:ext cx="1272960" cy="142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9"/>
          <p:cNvSpPr/>
          <p:nvPr/>
        </p:nvSpPr>
        <p:spPr>
          <a:xfrm flipH="1" flipV="1" rot="5400000">
            <a:off x="6423120" y="2148840"/>
            <a:ext cx="488160" cy="1632240"/>
          </a:xfrm>
          <a:prstGeom prst="bentConnector2">
            <a:avLst/>
          </a:pr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27" name="CustomShape 10"/>
          <p:cNvSpPr/>
          <p:nvPr/>
        </p:nvSpPr>
        <p:spPr>
          <a:xfrm flipH="1" rot="16200000">
            <a:off x="6378480" y="4032000"/>
            <a:ext cx="577080" cy="1632240"/>
          </a:xfrm>
          <a:prstGeom prst="bentConnector2">
            <a:avLst/>
          </a:pr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</p:cSld>
  <p:transition spd="slow">
    <p:wipe dir="l"/>
  </p:transition>
  <p:timing>
    <p:tnLst>
      <p:par>
        <p:cTn id="367" dur="indefinite" restart="never" nodeType="tmRoot">
          <p:childTnLst>
            <p:seq>
              <p:cTn id="368" dur="indefinite" nodeType="mainSeq">
                <p:childTnLst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3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4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7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8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1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2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9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0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3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" name="Diagram47"/>
          <p:cNvGraphicFramePr/>
          <p:nvPr>
            <p:extLst>
              <p:ext uri="{D42A27DB-BD31-4B8C-83A1-F6EECF244321}">
                <p14:modId xmlns:p14="http://schemas.microsoft.com/office/powerpoint/2010/main" val="2536318978"/>
              </p:ext>
            </p:extLst>
          </p:nvPr>
        </p:nvGraphicFramePr>
        <p:xfrm>
          <a:off x="0" y="0"/>
          <a:ext cx="12191400" cy="685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Strangler fig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29" name="Picture 2" descr="StranglerFigApplication"/>
          <p:cNvPicPr/>
          <p:nvPr/>
        </p:nvPicPr>
        <p:blipFill>
          <a:blip r:embed="rId1"/>
          <a:stretch/>
        </p:blipFill>
        <p:spPr>
          <a:xfrm>
            <a:off x="3640320" y="300600"/>
            <a:ext cx="7807320" cy="603504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p:transition spd="slow">
    <p:wipe dir="l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657018017"/>
              </p:ext>
            </p:extLst>
          </p:nvPr>
        </p:nvGraphicFramePr>
        <p:xfrm>
          <a:off x="0" y="0"/>
          <a:ext cx="7670160" cy="168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2983394022"/>
              </p:ext>
            </p:extLst>
          </p:nvPr>
        </p:nvGraphicFramePr>
        <p:xfrm>
          <a:off x="838080" y="1856160"/>
          <a:ext cx="669996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20" name="Picture 9" descr=""/>
          <p:cNvPicPr/>
          <p:nvPr/>
        </p:nvPicPr>
        <p:blipFill>
          <a:blip r:embed="rId11"/>
          <a:srcRect l="6874" t="0" r="0" b="1991"/>
          <a:stretch/>
        </p:blipFill>
        <p:spPr>
          <a:xfrm>
            <a:off x="7670880" y="325440"/>
            <a:ext cx="4520520" cy="58813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Diagram48"/>
          <p:cNvGraphicFramePr/>
          <p:nvPr>
            <p:extLst>
              <p:ext uri="{D42A27DB-BD31-4B8C-83A1-F6EECF244321}">
                <p14:modId xmlns:p14="http://schemas.microsoft.com/office/powerpoint/2010/main" val="1937929191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49" name="Diagram49"/>
          <p:cNvGraphicFramePr/>
          <p:nvPr>
            <p:extLst>
              <p:ext uri="{D42A27DB-BD31-4B8C-83A1-F6EECF244321}">
                <p14:modId xmlns:p14="http://schemas.microsoft.com/office/powerpoint/2010/main" val="1240078910"/>
              </p:ext>
            </p:extLst>
          </p:nvPr>
        </p:nvGraphicFramePr>
        <p:xfrm>
          <a:off x="3526920" y="3994920"/>
          <a:ext cx="7401600" cy="260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50" name="Diagram50"/>
          <p:cNvGraphicFramePr/>
          <p:nvPr>
            <p:extLst>
              <p:ext uri="{D42A27DB-BD31-4B8C-83A1-F6EECF244321}">
                <p14:modId xmlns:p14="http://schemas.microsoft.com/office/powerpoint/2010/main" val="2789835037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33" name="CustomShape 4"/>
          <p:cNvSpPr/>
          <p:nvPr/>
        </p:nvSpPr>
        <p:spPr>
          <a:xfrm>
            <a:off x="21240" y="216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4" descr=""/>
          <p:cNvPicPr/>
          <p:nvPr/>
        </p:nvPicPr>
        <p:blipFill>
          <a:blip r:embed="rId1"/>
          <a:srcRect l="8890" t="0" r="0" b="3272"/>
          <a:stretch/>
        </p:blipFill>
        <p:spPr>
          <a:xfrm>
            <a:off x="0" y="456840"/>
            <a:ext cx="5688000" cy="5681880"/>
          </a:xfrm>
          <a:prstGeom prst="rect">
            <a:avLst/>
          </a:prstGeom>
          <a:ln>
            <a:noFill/>
          </a:ln>
        </p:spPr>
      </p:pic>
      <p:graphicFrame>
        <p:nvGraphicFramePr>
          <p:cNvPr id="51" name="Diagram51"/>
          <p:cNvGraphicFramePr/>
          <p:nvPr>
            <p:extLst>
              <p:ext uri="{D42A27DB-BD31-4B8C-83A1-F6EECF244321}">
                <p14:modId xmlns:p14="http://schemas.microsoft.com/office/powerpoint/2010/main" val="1978809882"/>
              </p:ext>
            </p:extLst>
          </p:nvPr>
        </p:nvGraphicFramePr>
        <p:xfrm>
          <a:off x="4735440" y="115560"/>
          <a:ext cx="7353720" cy="6284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transition spd="slow">
    <p:wipe dir="l"/>
  </p:transition>
  <p:timing>
    <p:tnLst>
      <p:par>
        <p:cTn id="399" dur="indefinite" restart="never" nodeType="tmRoot">
          <p:childTnLst>
            <p:seq>
              <p:cTn id="400" dur="indefinite" nodeType="mainSeq">
                <p:childTnLst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5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06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7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4065840" y="796320"/>
            <a:ext cx="1494000" cy="715680"/>
          </a:xfrm>
          <a:prstGeom prst="rect">
            <a:avLst/>
          </a:prstGeom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ln w="3816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065840" y="367128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7148520" y="175824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7405920" y="402480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1497240" y="188100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0" name="CustomShape 6"/>
          <p:cNvSpPr/>
          <p:nvPr/>
        </p:nvSpPr>
        <p:spPr>
          <a:xfrm>
            <a:off x="1497240" y="2597400"/>
            <a:ext cx="1494000" cy="373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SIDECAR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1" name="CustomShape 7"/>
          <p:cNvSpPr/>
          <p:nvPr/>
        </p:nvSpPr>
        <p:spPr>
          <a:xfrm>
            <a:off x="4065840" y="1539000"/>
            <a:ext cx="1494000" cy="373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SIDECAR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2" name="CustomShape 8"/>
          <p:cNvSpPr/>
          <p:nvPr/>
        </p:nvSpPr>
        <p:spPr>
          <a:xfrm>
            <a:off x="4065840" y="4413600"/>
            <a:ext cx="1494000" cy="373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SIDECAR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3" name="CustomShape 9"/>
          <p:cNvSpPr/>
          <p:nvPr/>
        </p:nvSpPr>
        <p:spPr>
          <a:xfrm>
            <a:off x="7148520" y="2487960"/>
            <a:ext cx="1494000" cy="373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SIDECAR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4" name="CustomShape 10"/>
          <p:cNvSpPr/>
          <p:nvPr/>
        </p:nvSpPr>
        <p:spPr>
          <a:xfrm>
            <a:off x="7405920" y="4739400"/>
            <a:ext cx="1494000" cy="373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SIDECAR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5" name="CustomShape 11"/>
          <p:cNvSpPr/>
          <p:nvPr/>
        </p:nvSpPr>
        <p:spPr>
          <a:xfrm flipV="1">
            <a:off x="2968200" y="1937880"/>
            <a:ext cx="168084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6" name="CustomShape 12"/>
          <p:cNvSpPr/>
          <p:nvPr/>
        </p:nvSpPr>
        <p:spPr>
          <a:xfrm>
            <a:off x="5533200" y="1736280"/>
            <a:ext cx="1563120" cy="89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" name="CustomShape 13"/>
          <p:cNvSpPr/>
          <p:nvPr/>
        </p:nvSpPr>
        <p:spPr>
          <a:xfrm>
            <a:off x="7895880" y="2903760"/>
            <a:ext cx="256680" cy="112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" name="CustomShape 14"/>
          <p:cNvSpPr/>
          <p:nvPr/>
        </p:nvSpPr>
        <p:spPr>
          <a:xfrm>
            <a:off x="2249640" y="2971800"/>
            <a:ext cx="1815120" cy="162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" name="CustomShape 15"/>
          <p:cNvSpPr/>
          <p:nvPr/>
        </p:nvSpPr>
        <p:spPr>
          <a:xfrm>
            <a:off x="5555160" y="4591440"/>
            <a:ext cx="1820520" cy="35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0" name="CustomShape 16"/>
          <p:cNvSpPr/>
          <p:nvPr/>
        </p:nvSpPr>
        <p:spPr>
          <a:xfrm rot="5400000">
            <a:off x="2541240" y="2467080"/>
            <a:ext cx="2825280" cy="1717560"/>
          </a:xfrm>
          <a:prstGeom prst="bentConnector3">
            <a:avLst>
              <a:gd name="adj1" fmla="val 50000"/>
            </a:avLst>
          </a:pr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1" name="CustomShape 17"/>
          <p:cNvSpPr/>
          <p:nvPr/>
        </p:nvSpPr>
        <p:spPr>
          <a:xfrm>
            <a:off x="3083040" y="4717080"/>
            <a:ext cx="982080" cy="2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2" name="CustomShape 18"/>
          <p:cNvSpPr/>
          <p:nvPr/>
        </p:nvSpPr>
        <p:spPr>
          <a:xfrm rot="5400000">
            <a:off x="5982840" y="3294360"/>
            <a:ext cx="2237760" cy="1399680"/>
          </a:xfrm>
          <a:prstGeom prst="bentConnector3">
            <a:avLst>
              <a:gd name="adj1" fmla="val 50000"/>
            </a:avLst>
          </a:pr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3" name="CustomShape 19"/>
          <p:cNvSpPr/>
          <p:nvPr/>
        </p:nvSpPr>
        <p:spPr>
          <a:xfrm>
            <a:off x="6374880" y="5091480"/>
            <a:ext cx="100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</p:spTree>
  </p:cSld>
  <p:transition spd="slow">
    <p:wipe dir="l"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Sidecar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355" name="Content Placeholder 5" descr=""/>
          <p:cNvPicPr/>
          <p:nvPr/>
        </p:nvPicPr>
        <p:blipFill>
          <a:blip r:embed="rId1"/>
          <a:stretch/>
        </p:blipFill>
        <p:spPr>
          <a:xfrm>
            <a:off x="3542040" y="-172080"/>
            <a:ext cx="7401600" cy="6363720"/>
          </a:xfrm>
          <a:prstGeom prst="rect">
            <a:avLst/>
          </a:prstGeom>
          <a:ln>
            <a:noFill/>
          </a:ln>
          <a:effectLst>
            <a:outerShdw algn="tl" blurRad="292100" dir="2700000" dist="138988" rotWithShape="0">
              <a:srgbClr val="333333">
                <a:alpha val="65000"/>
              </a:srgbClr>
            </a:outerShdw>
          </a:effectLst>
        </p:spPr>
      </p:pic>
    </p:spTree>
  </p:cSld>
  <p:transition spd="slow">
    <p:wipe dir="l"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Diagram52"/>
          <p:cNvGraphicFramePr/>
          <p:nvPr>
            <p:extLst>
              <p:ext uri="{D42A27DB-BD31-4B8C-83A1-F6EECF244321}">
                <p14:modId xmlns:p14="http://schemas.microsoft.com/office/powerpoint/2010/main" val="763677334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53" name="Diagram53"/>
          <p:cNvGraphicFramePr/>
          <p:nvPr>
            <p:extLst>
              <p:ext uri="{D42A27DB-BD31-4B8C-83A1-F6EECF244321}">
                <p14:modId xmlns:p14="http://schemas.microsoft.com/office/powerpoint/2010/main" val="2163460344"/>
              </p:ext>
            </p:extLst>
          </p:nvPr>
        </p:nvGraphicFramePr>
        <p:xfrm>
          <a:off x="838080" y="1825560"/>
          <a:ext cx="1051488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Diagram54"/>
          <p:cNvGraphicFramePr/>
          <p:nvPr>
            <p:extLst>
              <p:ext uri="{D42A27DB-BD31-4B8C-83A1-F6EECF244321}">
                <p14:modId xmlns:p14="http://schemas.microsoft.com/office/powerpoint/2010/main" val="2456264824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56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71717"/>
                </a:solidFill>
                <a:latin typeface="Segoe UI"/>
              </a:rPr>
              <a:t>Try to use language- or framework-agnostic technologies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171717"/>
                </a:solidFill>
                <a:latin typeface="Segoe UI"/>
              </a:rPr>
              <a:t>Before putting functionality into a sidecar, consider whether it would work 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71717"/>
                </a:solidFill>
                <a:latin typeface="Segoe UI"/>
              </a:rPr>
              <a:t>better as a separate service or a more traditional daemon.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171717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171717"/>
                </a:solidFill>
                <a:latin typeface="Segoe UI"/>
              </a:rPr>
              <a:t>the functionality could be implemented as a library.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Containers are particularly well suited to the sidecar pattern.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408" dur="indefinite" restart="never" nodeType="tmRoot">
          <p:childTnLst>
            <p:seq>
              <p:cTn id="409" dur="indefinite" nodeType="mainSeq">
                <p:childTnLst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4" dur="100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5" dur="1000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6" dur="1000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1" dur="1000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2" dur="1000" fill="hold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3" dur="1000" fill="hold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6" dur="1000"/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7" dur="1000" fill="hold"/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8" dur="1000" fill="hold"/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1" dur="1000"/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2" dur="1000" fill="hold"/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3" dur="1000" fill="hold"/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8" dur="1000"/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39" dur="1000" fill="hold"/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1000" fill="hold"/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Diagram55"/>
          <p:cNvGraphicFramePr/>
          <p:nvPr>
            <p:extLst>
              <p:ext uri="{D42A27DB-BD31-4B8C-83A1-F6EECF244321}">
                <p14:modId xmlns:p14="http://schemas.microsoft.com/office/powerpoint/2010/main" val="1029146652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56" name="Diagram56"/>
          <p:cNvGraphicFramePr/>
          <p:nvPr>
            <p:extLst>
              <p:ext uri="{D42A27DB-BD31-4B8C-83A1-F6EECF244321}">
                <p14:modId xmlns:p14="http://schemas.microsoft.com/office/powerpoint/2010/main" val="2604129128"/>
              </p:ext>
            </p:extLst>
          </p:nvPr>
        </p:nvGraphicFramePr>
        <p:xfrm>
          <a:off x="3526920" y="3994920"/>
          <a:ext cx="7401600" cy="260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57" name="Diagram57"/>
          <p:cNvGraphicFramePr/>
          <p:nvPr>
            <p:extLst>
              <p:ext uri="{D42A27DB-BD31-4B8C-83A1-F6EECF244321}">
                <p14:modId xmlns:p14="http://schemas.microsoft.com/office/powerpoint/2010/main" val="2960226216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60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381200" y="167796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381200" y="455292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7464240" y="263988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4" name="CustomShape 4"/>
          <p:cNvSpPr/>
          <p:nvPr/>
        </p:nvSpPr>
        <p:spPr>
          <a:xfrm>
            <a:off x="7721640" y="490680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5" name="CustomShape 5"/>
          <p:cNvSpPr/>
          <p:nvPr/>
        </p:nvSpPr>
        <p:spPr>
          <a:xfrm>
            <a:off x="1812960" y="276264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6" name="CustomShape 6"/>
          <p:cNvSpPr/>
          <p:nvPr/>
        </p:nvSpPr>
        <p:spPr>
          <a:xfrm flipV="1">
            <a:off x="2691720" y="1845000"/>
            <a:ext cx="168084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7" name="CustomShape 7"/>
          <p:cNvSpPr/>
          <p:nvPr/>
        </p:nvSpPr>
        <p:spPr>
          <a:xfrm>
            <a:off x="5900400" y="1834200"/>
            <a:ext cx="1563120" cy="89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8" name="CustomShape 8"/>
          <p:cNvSpPr/>
          <p:nvPr/>
        </p:nvSpPr>
        <p:spPr>
          <a:xfrm>
            <a:off x="8841960" y="3356640"/>
            <a:ext cx="360" cy="15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9" name="CustomShape 9"/>
          <p:cNvSpPr/>
          <p:nvPr/>
        </p:nvSpPr>
        <p:spPr>
          <a:xfrm>
            <a:off x="2557080" y="3473640"/>
            <a:ext cx="1815120" cy="162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0" name="CustomShape 10"/>
          <p:cNvSpPr/>
          <p:nvPr/>
        </p:nvSpPr>
        <p:spPr>
          <a:xfrm>
            <a:off x="5870880" y="4946040"/>
            <a:ext cx="1820520" cy="35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1" name="CustomShape 11"/>
          <p:cNvSpPr/>
          <p:nvPr/>
        </p:nvSpPr>
        <p:spPr>
          <a:xfrm flipH="1">
            <a:off x="4900320" y="2394720"/>
            <a:ext cx="226800" cy="21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2" name="CustomShape 12"/>
          <p:cNvSpPr/>
          <p:nvPr/>
        </p:nvSpPr>
        <p:spPr>
          <a:xfrm flipV="1">
            <a:off x="5870880" y="3231720"/>
            <a:ext cx="1593000" cy="132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3" name="CustomShape 13"/>
          <p:cNvSpPr/>
          <p:nvPr/>
        </p:nvSpPr>
        <p:spPr>
          <a:xfrm>
            <a:off x="838080" y="202680"/>
            <a:ext cx="10514880" cy="79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Use Case (Problem Statement)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74" name="CustomShape 14"/>
          <p:cNvSpPr/>
          <p:nvPr/>
        </p:nvSpPr>
        <p:spPr>
          <a:xfrm>
            <a:off x="474480" y="4780080"/>
            <a:ext cx="928440" cy="1628280"/>
          </a:xfrm>
          <a:prstGeom prst="flowChartAlternateProcess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UI</a:t>
            </a:r>
            <a:endParaRPr b="0" lang="en-IN" sz="3600" spc="-1" strike="noStrike">
              <a:latin typeface="Arial"/>
            </a:endParaRPr>
          </a:p>
        </p:txBody>
      </p:sp>
      <p:graphicFrame>
        <p:nvGraphicFramePr>
          <p:cNvPr id="58" name="Diagram58"/>
          <p:cNvGraphicFramePr/>
          <p:nvPr>
            <p:extLst>
              <p:ext uri="{D42A27DB-BD31-4B8C-83A1-F6EECF244321}">
                <p14:modId xmlns:p14="http://schemas.microsoft.com/office/powerpoint/2010/main" val="4054678473"/>
              </p:ext>
            </p:extLst>
          </p:nvPr>
        </p:nvGraphicFramePr>
        <p:xfrm>
          <a:off x="7692120" y="617760"/>
          <a:ext cx="4614840" cy="144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185638573"/>
              </p:ext>
            </p:extLst>
          </p:nvPr>
        </p:nvGraphicFramePr>
        <p:xfrm>
          <a:off x="838080" y="1856160"/>
          <a:ext cx="669996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21" name="Picture 9" descr=""/>
          <p:cNvPicPr/>
          <p:nvPr/>
        </p:nvPicPr>
        <p:blipFill>
          <a:blip r:embed="rId6"/>
          <a:srcRect l="6874" t="0" r="0" b="1991"/>
          <a:stretch/>
        </p:blipFill>
        <p:spPr>
          <a:xfrm>
            <a:off x="7670880" y="325440"/>
            <a:ext cx="4520520" cy="5881320"/>
          </a:xfrm>
          <a:prstGeom prst="rect">
            <a:avLst/>
          </a:prstGeom>
          <a:ln>
            <a:noFill/>
          </a:ln>
        </p:spPr>
      </p:pic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304584728"/>
              </p:ext>
            </p:extLst>
          </p:nvPr>
        </p:nvGraphicFramePr>
        <p:xfrm>
          <a:off x="0" y="0"/>
          <a:ext cx="7670160" cy="168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transition spd="slow">
    <p:wipe dir="l"/>
  </p:transition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Diagram59"/>
          <p:cNvGraphicFramePr/>
          <p:nvPr>
            <p:extLst>
              <p:ext uri="{D42A27DB-BD31-4B8C-83A1-F6EECF244321}">
                <p14:modId xmlns:p14="http://schemas.microsoft.com/office/powerpoint/2010/main" val="3022193837"/>
              </p:ext>
            </p:extLst>
          </p:nvPr>
        </p:nvGraphicFramePr>
        <p:xfrm>
          <a:off x="870840" y="1364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60" name="Diagram60"/>
          <p:cNvGraphicFramePr/>
          <p:nvPr>
            <p:extLst>
              <p:ext uri="{D42A27DB-BD31-4B8C-83A1-F6EECF244321}">
                <p14:modId xmlns:p14="http://schemas.microsoft.com/office/powerpoint/2010/main" val="676659800"/>
              </p:ext>
            </p:extLst>
          </p:nvPr>
        </p:nvGraphicFramePr>
        <p:xfrm>
          <a:off x="261360" y="1469520"/>
          <a:ext cx="11799360" cy="488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Diagram61"/>
          <p:cNvGraphicFramePr/>
          <p:nvPr>
            <p:extLst>
              <p:ext uri="{D42A27DB-BD31-4B8C-83A1-F6EECF244321}">
                <p14:modId xmlns:p14="http://schemas.microsoft.com/office/powerpoint/2010/main" val="1376237328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75" name="Picture 5" descr=""/>
          <p:cNvPicPr/>
          <p:nvPr/>
        </p:nvPicPr>
        <p:blipFill>
          <a:blip r:embed="rId6"/>
          <a:stretch/>
        </p:blipFill>
        <p:spPr>
          <a:xfrm>
            <a:off x="485640" y="2818800"/>
            <a:ext cx="11219760" cy="2199600"/>
          </a:xfrm>
          <a:prstGeom prst="rect">
            <a:avLst/>
          </a:prstGeom>
          <a:ln cap="sq" w="38160">
            <a:solidFill>
              <a:srgbClr val="00b050"/>
            </a:solidFill>
            <a:miter/>
          </a:ln>
          <a:effectLst>
            <a:outerShdw algn="tl" blurRad="50800" dir="2700000" dist="37674" rotWithShape="0">
              <a:srgbClr val="000000">
                <a:alpha val="43000"/>
              </a:srgbClr>
            </a:outerShdw>
          </a:effectLst>
        </p:spPr>
      </p:pic>
    </p:spTree>
  </p:cSld>
  <p:transition spd="slow">
    <p:wipe dir="l"/>
  </p:transition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065840" y="796320"/>
            <a:ext cx="1494000" cy="71568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3816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065840" y="367128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Login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7148520" y="175824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7405920" y="402480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0" name="CustomShape 5"/>
          <p:cNvSpPr/>
          <p:nvPr/>
        </p:nvSpPr>
        <p:spPr>
          <a:xfrm>
            <a:off x="1497240" y="1881000"/>
            <a:ext cx="1494000" cy="715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Management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1" name="CustomShape 6"/>
          <p:cNvSpPr/>
          <p:nvPr/>
        </p:nvSpPr>
        <p:spPr>
          <a:xfrm>
            <a:off x="1497240" y="2597400"/>
            <a:ext cx="1494000" cy="373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SIDECAR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2" name="CustomShape 7"/>
          <p:cNvSpPr/>
          <p:nvPr/>
        </p:nvSpPr>
        <p:spPr>
          <a:xfrm>
            <a:off x="4065840" y="1539000"/>
            <a:ext cx="1494000" cy="373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SIDECAR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3" name="CustomShape 8"/>
          <p:cNvSpPr/>
          <p:nvPr/>
        </p:nvSpPr>
        <p:spPr>
          <a:xfrm>
            <a:off x="4065840" y="4413600"/>
            <a:ext cx="1494000" cy="373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SIDECAR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4" name="CustomShape 9"/>
          <p:cNvSpPr/>
          <p:nvPr/>
        </p:nvSpPr>
        <p:spPr>
          <a:xfrm>
            <a:off x="7148520" y="2487960"/>
            <a:ext cx="1494000" cy="373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SIDECAR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5" name="CustomShape 10"/>
          <p:cNvSpPr/>
          <p:nvPr/>
        </p:nvSpPr>
        <p:spPr>
          <a:xfrm>
            <a:off x="7405920" y="4739400"/>
            <a:ext cx="1494000" cy="373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SIDECAR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86" name="CustomShape 11"/>
          <p:cNvSpPr/>
          <p:nvPr/>
        </p:nvSpPr>
        <p:spPr>
          <a:xfrm flipV="1">
            <a:off x="2968200" y="1937880"/>
            <a:ext cx="168084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7" name="CustomShape 12"/>
          <p:cNvSpPr/>
          <p:nvPr/>
        </p:nvSpPr>
        <p:spPr>
          <a:xfrm>
            <a:off x="5533200" y="1736280"/>
            <a:ext cx="1563120" cy="89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8" name="CustomShape 13"/>
          <p:cNvSpPr/>
          <p:nvPr/>
        </p:nvSpPr>
        <p:spPr>
          <a:xfrm>
            <a:off x="7895880" y="2903760"/>
            <a:ext cx="256680" cy="112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14"/>
          <p:cNvSpPr/>
          <p:nvPr/>
        </p:nvSpPr>
        <p:spPr>
          <a:xfrm>
            <a:off x="2249640" y="2971800"/>
            <a:ext cx="1815120" cy="162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0" name="CustomShape 15"/>
          <p:cNvSpPr/>
          <p:nvPr/>
        </p:nvSpPr>
        <p:spPr>
          <a:xfrm>
            <a:off x="5555160" y="4591440"/>
            <a:ext cx="1820520" cy="35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1" name="CustomShape 16"/>
          <p:cNvSpPr/>
          <p:nvPr/>
        </p:nvSpPr>
        <p:spPr>
          <a:xfrm rot="5400000">
            <a:off x="2541240" y="2467080"/>
            <a:ext cx="2825280" cy="1717560"/>
          </a:xfrm>
          <a:prstGeom prst="bentConnector3">
            <a:avLst>
              <a:gd name="adj1" fmla="val 50000"/>
            </a:avLst>
          </a:pr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2" name="CustomShape 17"/>
          <p:cNvSpPr/>
          <p:nvPr/>
        </p:nvSpPr>
        <p:spPr>
          <a:xfrm>
            <a:off x="3083040" y="4717080"/>
            <a:ext cx="982080" cy="2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3" name="CustomShape 18"/>
          <p:cNvSpPr/>
          <p:nvPr/>
        </p:nvSpPr>
        <p:spPr>
          <a:xfrm rot="5400000">
            <a:off x="5982840" y="3294360"/>
            <a:ext cx="2237760" cy="1399680"/>
          </a:xfrm>
          <a:prstGeom prst="bentConnector3">
            <a:avLst>
              <a:gd name="adj1" fmla="val 50000"/>
            </a:avLst>
          </a:pr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4" name="CustomShape 19"/>
          <p:cNvSpPr/>
          <p:nvPr/>
        </p:nvSpPr>
        <p:spPr>
          <a:xfrm>
            <a:off x="6374880" y="5091480"/>
            <a:ext cx="100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5" name="CustomShape 20"/>
          <p:cNvSpPr/>
          <p:nvPr/>
        </p:nvSpPr>
        <p:spPr>
          <a:xfrm rot="19209600">
            <a:off x="-52560" y="933120"/>
            <a:ext cx="2967120" cy="749880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Remember this one??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Now it’s like real Mesh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3156840" y="6356520"/>
            <a:ext cx="499572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2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https://www.redhat.com/en/topics/microservices/what-is-a-service-mesh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398" name="Picture 2" descr=""/>
          <p:cNvPicPr/>
          <p:nvPr/>
        </p:nvPicPr>
        <p:blipFill>
          <a:blip r:embed="rId2"/>
          <a:stretch/>
        </p:blipFill>
        <p:spPr>
          <a:xfrm>
            <a:off x="217800" y="1951200"/>
            <a:ext cx="12191400" cy="43009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2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https://www.nginx.com/blog/what-is-a-service-mesh/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400" name="Picture 2" descr=""/>
          <p:cNvPicPr/>
          <p:nvPr/>
        </p:nvPicPr>
        <p:blipFill>
          <a:blip r:embed="rId2"/>
          <a:stretch/>
        </p:blipFill>
        <p:spPr>
          <a:xfrm>
            <a:off x="1219320" y="785880"/>
            <a:ext cx="9752760" cy="5285520"/>
          </a:xfrm>
          <a:prstGeom prst="rect">
            <a:avLst/>
          </a:prstGeom>
          <a:ln>
            <a:noFill/>
          </a:ln>
        </p:spPr>
      </p:pic>
      <p:sp>
        <p:nvSpPr>
          <p:cNvPr id="401" name="CustomShape 2"/>
          <p:cNvSpPr/>
          <p:nvPr/>
        </p:nvSpPr>
        <p:spPr>
          <a:xfrm>
            <a:off x="5432040" y="501480"/>
            <a:ext cx="6356520" cy="91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343434"/>
                </a:solidFill>
                <a:latin typeface="Roboto-Regular"/>
                <a:ea typeface="DejaVu Sans"/>
              </a:rPr>
              <a:t>The </a:t>
            </a:r>
            <a:r>
              <a:rPr b="1" i="1" lang="en-US" sz="1800" spc="-1" strike="noStrike">
                <a:solidFill>
                  <a:srgbClr val="343434"/>
                </a:solidFill>
                <a:latin typeface="Roboto-Regular"/>
                <a:ea typeface="DejaVu Sans"/>
              </a:rPr>
              <a:t>control plane </a:t>
            </a:r>
            <a:r>
              <a:rPr b="0" i="1" lang="en-US" sz="1800" spc="-1" strike="noStrike">
                <a:solidFill>
                  <a:srgbClr val="343434"/>
                </a:solidFill>
                <a:latin typeface="Roboto-Regular"/>
                <a:ea typeface="DejaVu Sans"/>
              </a:rPr>
              <a:t>in a service mesh distributes configuration across the </a:t>
            </a:r>
            <a:r>
              <a:rPr b="1" i="1" lang="en-US" sz="1800" spc="-1" strike="noStrike">
                <a:solidFill>
                  <a:srgbClr val="343434"/>
                </a:solidFill>
                <a:latin typeface="Roboto-Regular"/>
                <a:ea typeface="DejaVu Sans"/>
              </a:rPr>
              <a:t>sidecar proxies </a:t>
            </a:r>
            <a:r>
              <a:rPr b="0" i="1" lang="en-US" sz="1800" spc="-1" strike="noStrike">
                <a:solidFill>
                  <a:srgbClr val="343434"/>
                </a:solidFill>
                <a:latin typeface="Roboto-Regular"/>
                <a:ea typeface="DejaVu Sans"/>
              </a:rPr>
              <a:t>in the </a:t>
            </a:r>
            <a:r>
              <a:rPr b="1" i="1" lang="en-US" sz="1800" spc="-1" strike="noStrike">
                <a:solidFill>
                  <a:srgbClr val="343434"/>
                </a:solidFill>
                <a:latin typeface="Roboto-Regular"/>
                <a:ea typeface="DejaVu Sans"/>
              </a:rPr>
              <a:t>data plane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441" dur="indefinite" restart="never" nodeType="tmRoot">
          <p:childTnLst>
            <p:seq>
              <p:cTn id="442" dur="indefinite" nodeType="mainSeq">
                <p:childTnLst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7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8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9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Diagram62"/>
          <p:cNvGraphicFramePr/>
          <p:nvPr>
            <p:extLst>
              <p:ext uri="{D42A27DB-BD31-4B8C-83A1-F6EECF244321}">
                <p14:modId xmlns:p14="http://schemas.microsoft.com/office/powerpoint/2010/main" val="3775457349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63" name="Diagram63"/>
          <p:cNvGraphicFramePr/>
          <p:nvPr>
            <p:extLst>
              <p:ext uri="{D42A27DB-BD31-4B8C-83A1-F6EECF244321}">
                <p14:modId xmlns:p14="http://schemas.microsoft.com/office/powerpoint/2010/main" val="77107864"/>
              </p:ext>
            </p:extLst>
          </p:nvPr>
        </p:nvGraphicFramePr>
        <p:xfrm>
          <a:off x="424440" y="1825560"/>
          <a:ext cx="10928520" cy="4666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02" name="CustomShape 1"/>
          <p:cNvSpPr/>
          <p:nvPr/>
        </p:nvSpPr>
        <p:spPr>
          <a:xfrm>
            <a:off x="4038480" y="649296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</p:spTree>
  </p:cSld>
  <p:transition spd="slow">
    <p:wipe dir="l"/>
  </p:transition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Pros &amp; Cons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Pros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Centralized solution for logging, distributed tracing, logging security, access control</a:t>
            </a:r>
            <a:endParaRPr b="0" lang="en-IN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All of these are reusable for different microservices</a:t>
            </a:r>
            <a:endParaRPr b="0" lang="en-IN" sz="20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Language agnostic for microservices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Cons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Complexity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Extra network hop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New and Immature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FAQ - </a:t>
            </a:r>
            <a:r>
              <a:rPr b="0" lang="en-IN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https://www.infoq.com/articles/service-mesh-ultimate-guide/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How to Implement Service Mesh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0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https://linkerd.io/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https://istio.io/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https://www.envoyproxy.io/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https://www.consul.io/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Diagram64"/>
          <p:cNvGraphicFramePr/>
          <p:nvPr>
            <p:extLst>
              <p:ext uri="{D42A27DB-BD31-4B8C-83A1-F6EECF244321}">
                <p14:modId xmlns:p14="http://schemas.microsoft.com/office/powerpoint/2010/main" val="2519974746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08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graphicFrame>
        <p:nvGraphicFramePr>
          <p:cNvPr id="65" name="Diagram65"/>
          <p:cNvGraphicFramePr/>
          <p:nvPr>
            <p:extLst>
              <p:ext uri="{D42A27DB-BD31-4B8C-83A1-F6EECF244321}">
                <p14:modId xmlns:p14="http://schemas.microsoft.com/office/powerpoint/2010/main" val="1586046504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pic>
        <p:nvPicPr>
          <p:cNvPr id="410" name="Picture 5" descr=""/>
          <p:cNvPicPr/>
          <p:nvPr/>
        </p:nvPicPr>
        <p:blipFill>
          <a:blip r:embed="rId1"/>
          <a:stretch/>
        </p:blipFill>
        <p:spPr>
          <a:xfrm>
            <a:off x="0" y="-174240"/>
            <a:ext cx="12191400" cy="1664640"/>
          </a:xfrm>
          <a:prstGeom prst="rect">
            <a:avLst/>
          </a:prstGeom>
          <a:ln>
            <a:noFill/>
          </a:ln>
        </p:spPr>
      </p:pic>
      <p:pic>
        <p:nvPicPr>
          <p:cNvPr id="411" name="Picture 7" descr=""/>
          <p:cNvPicPr/>
          <p:nvPr/>
        </p:nvPicPr>
        <p:blipFill>
          <a:blip r:embed="rId2"/>
          <a:stretch/>
        </p:blipFill>
        <p:spPr>
          <a:xfrm>
            <a:off x="538920" y="1460520"/>
            <a:ext cx="11113560" cy="2010240"/>
          </a:xfrm>
          <a:prstGeom prst="rect">
            <a:avLst/>
          </a:prstGeom>
          <a:ln>
            <a:noFill/>
          </a:ln>
        </p:spPr>
      </p:pic>
      <p:pic>
        <p:nvPicPr>
          <p:cNvPr id="412" name="Picture 9" descr=""/>
          <p:cNvPicPr/>
          <p:nvPr/>
        </p:nvPicPr>
        <p:blipFill>
          <a:blip r:embed="rId3"/>
          <a:stretch/>
        </p:blipFill>
        <p:spPr>
          <a:xfrm>
            <a:off x="419040" y="3908880"/>
            <a:ext cx="5208120" cy="2145240"/>
          </a:xfrm>
          <a:prstGeom prst="rect">
            <a:avLst/>
          </a:prstGeom>
          <a:ln>
            <a:noFill/>
          </a:ln>
        </p:spPr>
      </p:pic>
      <p:pic>
        <p:nvPicPr>
          <p:cNvPr id="413" name="Picture 11" descr=""/>
          <p:cNvPicPr/>
          <p:nvPr/>
        </p:nvPicPr>
        <p:blipFill>
          <a:blip r:embed="rId4"/>
          <a:stretch/>
        </p:blipFill>
        <p:spPr>
          <a:xfrm>
            <a:off x="5916240" y="3616560"/>
            <a:ext cx="5735880" cy="24760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3296790589"/>
              </p:ext>
            </p:extLst>
          </p:nvPr>
        </p:nvGraphicFramePr>
        <p:xfrm>
          <a:off x="0" y="0"/>
          <a:ext cx="12191400" cy="6204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transition spd="slow">
    <p:wipe dir="l"/>
  </p:transition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6" name="Diagram66"/>
          <p:cNvGraphicFramePr/>
          <p:nvPr>
            <p:extLst>
              <p:ext uri="{D42A27DB-BD31-4B8C-83A1-F6EECF244321}">
                <p14:modId xmlns:p14="http://schemas.microsoft.com/office/powerpoint/2010/main" val="2471496000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17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icture 5" descr=""/>
          <p:cNvPicPr/>
          <p:nvPr/>
        </p:nvPicPr>
        <p:blipFill>
          <a:blip r:embed="rId1"/>
          <a:stretch/>
        </p:blipFill>
        <p:spPr>
          <a:xfrm>
            <a:off x="0" y="-174240"/>
            <a:ext cx="12191400" cy="1664640"/>
          </a:xfrm>
          <a:prstGeom prst="rect">
            <a:avLst/>
          </a:prstGeom>
          <a:ln>
            <a:noFill/>
          </a:ln>
        </p:spPr>
      </p:pic>
      <p:pic>
        <p:nvPicPr>
          <p:cNvPr id="419" name="Picture 7" descr=""/>
          <p:cNvPicPr/>
          <p:nvPr/>
        </p:nvPicPr>
        <p:blipFill>
          <a:blip r:embed="rId2"/>
          <a:stretch/>
        </p:blipFill>
        <p:spPr>
          <a:xfrm>
            <a:off x="538920" y="1460520"/>
            <a:ext cx="11113560" cy="2010240"/>
          </a:xfrm>
          <a:prstGeom prst="rect">
            <a:avLst/>
          </a:prstGeom>
          <a:ln>
            <a:noFill/>
          </a:ln>
        </p:spPr>
      </p:pic>
      <p:pic>
        <p:nvPicPr>
          <p:cNvPr id="420" name="Picture 9" descr=""/>
          <p:cNvPicPr/>
          <p:nvPr/>
        </p:nvPicPr>
        <p:blipFill>
          <a:blip r:embed="rId3"/>
          <a:stretch/>
        </p:blipFill>
        <p:spPr>
          <a:xfrm>
            <a:off x="419040" y="3908880"/>
            <a:ext cx="5208120" cy="2145240"/>
          </a:xfrm>
          <a:prstGeom prst="rect">
            <a:avLst/>
          </a:prstGeom>
          <a:ln>
            <a:noFill/>
          </a:ln>
        </p:spPr>
      </p:pic>
      <p:pic>
        <p:nvPicPr>
          <p:cNvPr id="421" name="Picture 11" descr=""/>
          <p:cNvPicPr/>
          <p:nvPr/>
        </p:nvPicPr>
        <p:blipFill>
          <a:blip r:embed="rId4"/>
          <a:stretch/>
        </p:blipFill>
        <p:spPr>
          <a:xfrm>
            <a:off x="5916240" y="3616560"/>
            <a:ext cx="5735880" cy="24760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4" name="Picture 5" descr=""/>
          <p:cNvPicPr/>
          <p:nvPr/>
        </p:nvPicPr>
        <p:blipFill>
          <a:blip r:embed="rId1"/>
          <a:srcRect l="0" t="0" r="55256" b="0"/>
          <a:stretch/>
        </p:blipFill>
        <p:spPr>
          <a:xfrm>
            <a:off x="838080" y="330120"/>
            <a:ext cx="10634760" cy="324720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Diagram67"/>
          <p:cNvGraphicFramePr/>
          <p:nvPr>
            <p:extLst>
              <p:ext uri="{D42A27DB-BD31-4B8C-83A1-F6EECF244321}">
                <p14:modId xmlns:p14="http://schemas.microsoft.com/office/powerpoint/2010/main" val="98573279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68" name="Diagram68"/>
          <p:cNvGraphicFramePr/>
          <p:nvPr>
            <p:extLst>
              <p:ext uri="{D42A27DB-BD31-4B8C-83A1-F6EECF244321}">
                <p14:modId xmlns:p14="http://schemas.microsoft.com/office/powerpoint/2010/main" val="2954767754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9" name="Diagram69"/>
          <p:cNvGraphicFramePr/>
          <p:nvPr>
            <p:extLst>
              <p:ext uri="{D42A27DB-BD31-4B8C-83A1-F6EECF244321}">
                <p14:modId xmlns:p14="http://schemas.microsoft.com/office/powerpoint/2010/main" val="2521142868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28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Diagram70"/>
          <p:cNvGraphicFramePr/>
          <p:nvPr>
            <p:extLst>
              <p:ext uri="{D42A27DB-BD31-4B8C-83A1-F6EECF244321}">
                <p14:modId xmlns:p14="http://schemas.microsoft.com/office/powerpoint/2010/main" val="642681705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29" name="CustomShape 1"/>
          <p:cNvSpPr/>
          <p:nvPr/>
        </p:nvSpPr>
        <p:spPr>
          <a:xfrm>
            <a:off x="838080" y="1825560"/>
            <a:ext cx="8207280" cy="18093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Services must be loosely couples so that they can be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Developed independently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Deployed independently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Scaled independently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3"/>
          <p:cNvSpPr/>
          <p:nvPr/>
        </p:nvSpPr>
        <p:spPr>
          <a:xfrm>
            <a:off x="5355720" y="3831840"/>
            <a:ext cx="6705000" cy="222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Unique requirement for each service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Different data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Different storage type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450" dur="indefinite" restart="never" nodeType="tmRoot">
          <p:childTnLst>
            <p:seq>
              <p:cTn id="451" dur="indefinite" nodeType="mainSeq">
                <p:childTnLst>
                  <p:par>
                    <p:cTn id="452" fill="hold">
                      <p:stCondLst>
                        <p:cond delay="indefinite"/>
                      </p:stCondLst>
                      <p:childTnLst>
                        <p:par>
                          <p:cTn id="453" fill="hold">
                            <p:stCondLst>
                              <p:cond delay="0"/>
                            </p:stCondLst>
                            <p:childTnLst>
                              <p:par>
                                <p:cTn id="45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6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7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8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3" dur="1000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4" dur="1000" fill="hold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5" dur="1000" fill="hold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8" dur="1000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9" dur="1000" fill="hold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0" dur="1000" fill="hold"/>
                                        <p:tgtEl>
                                          <p:spTgt spid="4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3" dur="1000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4" dur="1000" fill="hold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5" dur="1000" fill="hold"/>
                                        <p:tgtEl>
                                          <p:spTgt spid="4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8" dur="1000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9" dur="1000" fill="hold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0" dur="1000" fill="hold"/>
                                        <p:tgtEl>
                                          <p:spTgt spid="4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5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6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7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Diagram71"/>
          <p:cNvGraphicFramePr/>
          <p:nvPr>
            <p:extLst>
              <p:ext uri="{D42A27DB-BD31-4B8C-83A1-F6EECF244321}">
                <p14:modId xmlns:p14="http://schemas.microsoft.com/office/powerpoint/2010/main" val="3754287092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32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3" name="Picture 9" descr=""/>
          <p:cNvPicPr/>
          <p:nvPr/>
        </p:nvPicPr>
        <p:blipFill>
          <a:blip r:embed="rId6"/>
          <a:srcRect l="8890" t="0" r="0" b="3272"/>
          <a:stretch/>
        </p:blipFill>
        <p:spPr>
          <a:xfrm>
            <a:off x="2220840" y="1735920"/>
            <a:ext cx="6885720" cy="452988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  <p:timing>
    <p:tnLst>
      <p:par>
        <p:cTn id="488" dur="indefinite" restart="never" nodeType="tmRoot">
          <p:childTnLst>
            <p:seq>
              <p:cTn id="489" dur="indefinite" nodeType="mainSeq">
                <p:childTnLst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4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5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6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Diagram72"/>
          <p:cNvGraphicFramePr/>
          <p:nvPr>
            <p:extLst>
              <p:ext uri="{D42A27DB-BD31-4B8C-83A1-F6EECF244321}">
                <p14:modId xmlns:p14="http://schemas.microsoft.com/office/powerpoint/2010/main" val="2306985693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34" name="CustomShape 1"/>
          <p:cNvSpPr/>
          <p:nvPr/>
        </p:nvSpPr>
        <p:spPr>
          <a:xfrm>
            <a:off x="250200" y="1927080"/>
            <a:ext cx="8969040" cy="132480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 fontScale="77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Benefits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Loosely coupled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Free to choose database type e.g. RDBS, mongo Cassandra etc.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2079000" y="3386880"/>
            <a:ext cx="9948960" cy="296856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 fontScale="86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if you are using a relational database then the options are: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Private-tables-per-service – </a:t>
            </a:r>
            <a:endParaRPr b="0" lang="en-IN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each service owns a set of tables that must only be accessed by that service</a:t>
            </a:r>
            <a:endParaRPr b="0" lang="en-IN" sz="20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Schema-per-service – </a:t>
            </a:r>
            <a:endParaRPr b="0" lang="en-IN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each service has a database schema that’s private to that service</a:t>
            </a:r>
            <a:endParaRPr b="0" lang="en-IN" sz="20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Database-server-per-service – </a:t>
            </a:r>
            <a:endParaRPr b="0" lang="en-IN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each service has it’s own database server.</a:t>
            </a:r>
            <a:endParaRPr b="0" lang="en-IN" sz="20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497" dur="indefinite" restart="never" nodeType="tmRoot">
          <p:childTnLst>
            <p:seq>
              <p:cTn id="498" dur="indefinite" nodeType="mainSeq">
                <p:childTnLst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3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4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5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0" dur="1000"/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1" dur="1000" fill="hold"/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2" dur="1000" fill="hold"/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5" dur="1000"/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6" dur="1000" fill="hold"/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7" dur="1000" fill="hold"/>
                                        <p:tgtEl>
                                          <p:spTgt spid="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0" dur="1000"/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1" dur="1000" fill="hold"/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2" dur="1000" fill="hold"/>
                                        <p:tgtEl>
                                          <p:spTgt spid="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8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9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Diagram73"/>
          <p:cNvGraphicFramePr/>
          <p:nvPr>
            <p:extLst>
              <p:ext uri="{D42A27DB-BD31-4B8C-83A1-F6EECF244321}">
                <p14:modId xmlns:p14="http://schemas.microsoft.com/office/powerpoint/2010/main" val="2087635481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36" name="CustomShape 1"/>
          <p:cNvSpPr/>
          <p:nvPr/>
        </p:nvSpPr>
        <p:spPr>
          <a:xfrm>
            <a:off x="838080" y="2046240"/>
            <a:ext cx="5507280" cy="181728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 fontScale="94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Challenges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Queries that needs join over multiple database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Transactions across multiple databases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8" name="Picture 5" descr=""/>
          <p:cNvPicPr/>
          <p:nvPr/>
        </p:nvPicPr>
        <p:blipFill>
          <a:blip r:embed="rId6"/>
          <a:srcRect l="8890" t="0" r="0" b="3272"/>
          <a:stretch/>
        </p:blipFill>
        <p:spPr>
          <a:xfrm>
            <a:off x="6683760" y="1913400"/>
            <a:ext cx="5213520" cy="4219560"/>
          </a:xfrm>
          <a:prstGeom prst="rect">
            <a:avLst/>
          </a:prstGeom>
          <a:ln>
            <a:noFill/>
          </a:ln>
        </p:spPr>
      </p:pic>
      <p:sp>
        <p:nvSpPr>
          <p:cNvPr id="439" name="CustomShape 3"/>
          <p:cNvSpPr/>
          <p:nvPr/>
        </p:nvSpPr>
        <p:spPr>
          <a:xfrm>
            <a:off x="941760" y="4182480"/>
            <a:ext cx="5637960" cy="230940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 fontScale="60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Solutions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Queries that needs join over multiple database</a:t>
            </a:r>
            <a:endParaRPr b="0" lang="en-IN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b050"/>
                </a:solidFill>
                <a:latin typeface="Calibri"/>
                <a:ea typeface="DejaVu Sans"/>
              </a:rPr>
              <a:t>CQRS</a:t>
            </a:r>
            <a:endParaRPr b="0" lang="en-IN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b050"/>
                </a:solidFill>
                <a:latin typeface="Calibri"/>
                <a:ea typeface="DejaVu Sans"/>
              </a:rPr>
              <a:t>Event Sourcing</a:t>
            </a:r>
            <a:endParaRPr b="0" lang="en-IN" sz="20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b050"/>
                </a:solidFill>
                <a:latin typeface="Calibri"/>
                <a:ea typeface="DejaVu Sans"/>
              </a:rPr>
              <a:t>API Compositions</a:t>
            </a:r>
            <a:endParaRPr b="0" lang="en-IN" sz="20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Transactions across multiple databases</a:t>
            </a:r>
            <a:endParaRPr b="0" lang="en-IN" sz="2400" spc="-1" strike="noStrike">
              <a:latin typeface="Arial"/>
            </a:endParaRPr>
          </a:p>
          <a:p>
            <a:pPr lvl="2" marL="1143000" indent="-227880">
              <a:lnSpc>
                <a:spcPct val="90000"/>
              </a:lnSpc>
              <a:spcBef>
                <a:spcPts val="499"/>
              </a:spcBef>
              <a:buClr>
                <a:srgbClr val="00b05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b050"/>
                </a:solidFill>
                <a:latin typeface="Calibri"/>
                <a:ea typeface="DejaVu Sans"/>
              </a:rPr>
              <a:t>Saga Pattern</a:t>
            </a:r>
            <a:endParaRPr b="0" lang="en-IN" sz="20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530" dur="indefinite" restart="never" nodeType="tmRoot">
          <p:childTnLst>
            <p:seq>
              <p:cTn id="531" dur="indefinite" nodeType="mainSeq">
                <p:childTnLst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6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7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8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3" dur="1000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4" dur="1000" fill="hold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5" dur="1000" fill="hold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8" dur="1000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9" dur="1000" fill="hold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0" dur="1000" fill="hold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3" dur="1000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54" dur="1000" fill="hold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5" dur="1000" fill="hold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0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1" dur="1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2" dur="1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8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9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Diagram74"/>
          <p:cNvGraphicFramePr/>
          <p:nvPr>
            <p:extLst>
              <p:ext uri="{D42A27DB-BD31-4B8C-83A1-F6EECF244321}">
                <p14:modId xmlns:p14="http://schemas.microsoft.com/office/powerpoint/2010/main" val="2689220747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40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sp>
        <p:nvSpPr>
          <p:cNvPr id="441" name="CustomShape 2"/>
          <p:cNvSpPr/>
          <p:nvPr/>
        </p:nvSpPr>
        <p:spPr>
          <a:xfrm>
            <a:off x="838080" y="2329920"/>
            <a:ext cx="6095160" cy="5774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Brownfield Projects</a:t>
            </a:r>
            <a:endParaRPr b="0" lang="en-IN" sz="32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3688200" y="744480"/>
            <a:ext cx="6299280" cy="5851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5825520" y="1033920"/>
            <a:ext cx="2543400" cy="5272200"/>
          </a:xfrm>
          <a:prstGeom prst="rect">
            <a:avLst/>
          </a:prstGeom>
          <a:solidFill>
            <a:schemeClr val="bg2">
              <a:lumMod val="90000"/>
            </a:schemeClr>
          </a:solidFill>
          <a:ln w="2844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4" name="CustomShape 3"/>
          <p:cNvSpPr/>
          <p:nvPr/>
        </p:nvSpPr>
        <p:spPr>
          <a:xfrm>
            <a:off x="6080760" y="5283720"/>
            <a:ext cx="2085120" cy="68760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Order Management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6080760" y="4383360"/>
            <a:ext cx="2085120" cy="69696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Login Management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6080760" y="3365280"/>
            <a:ext cx="2085120" cy="814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Payment Management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10338840" y="1427040"/>
            <a:ext cx="1776960" cy="4248360"/>
          </a:xfrm>
          <a:prstGeom prst="flowChartMagneticDisk">
            <a:avLst/>
          </a:prstGeom>
          <a:solidFill>
            <a:schemeClr val="accent3">
              <a:lumMod val="60000"/>
              <a:lumOff val="40000"/>
            </a:schemeClr>
          </a:solidFill>
          <a:ln w="3816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4446720" y="216000"/>
            <a:ext cx="3688920" cy="381960"/>
          </a:xfrm>
          <a:prstGeom prst="rect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597d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Online Shopping Portal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6080760" y="2347560"/>
            <a:ext cx="2085120" cy="814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Account Management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>
            <a:off x="6095880" y="1265040"/>
            <a:ext cx="2085120" cy="814680"/>
          </a:xfrm>
          <a:prstGeom prst="rect">
            <a:avLst/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Management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131" name="CustomShape 10"/>
          <p:cNvSpPr/>
          <p:nvPr/>
        </p:nvSpPr>
        <p:spPr>
          <a:xfrm>
            <a:off x="8910720" y="1109160"/>
            <a:ext cx="852840" cy="532692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endParaRPr b="0" lang="en-IN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32" name="CustomShape 11"/>
          <p:cNvSpPr/>
          <p:nvPr/>
        </p:nvSpPr>
        <p:spPr>
          <a:xfrm>
            <a:off x="4228200" y="1033920"/>
            <a:ext cx="852840" cy="532692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N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A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Y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33" name="Picture 2" descr="Mozilla and BrowserStack Partner to Drive Mobile Testing on Real Devices -  The Mozilla Blog"/>
          <p:cNvPicPr/>
          <p:nvPr/>
        </p:nvPicPr>
        <p:blipFill>
          <a:blip r:embed="rId1"/>
          <a:stretch/>
        </p:blipFill>
        <p:spPr>
          <a:xfrm>
            <a:off x="950040" y="2170440"/>
            <a:ext cx="1348920" cy="738720"/>
          </a:xfrm>
          <a:prstGeom prst="rect">
            <a:avLst/>
          </a:prstGeom>
          <a:ln>
            <a:noFill/>
          </a:ln>
        </p:spPr>
      </p:pic>
      <p:pic>
        <p:nvPicPr>
          <p:cNvPr id="134" name="Picture 4" descr="Top Browsers List In China for November 2019"/>
          <p:cNvPicPr/>
          <p:nvPr/>
        </p:nvPicPr>
        <p:blipFill>
          <a:blip r:embed="rId2"/>
          <a:stretch/>
        </p:blipFill>
        <p:spPr>
          <a:xfrm>
            <a:off x="839520" y="3657600"/>
            <a:ext cx="1490760" cy="1045440"/>
          </a:xfrm>
          <a:prstGeom prst="rect">
            <a:avLst/>
          </a:prstGeom>
          <a:ln>
            <a:noFill/>
          </a:ln>
        </p:spPr>
      </p:pic>
      <p:pic>
        <p:nvPicPr>
          <p:cNvPr id="135" name="Picture 17" descr=""/>
          <p:cNvPicPr/>
          <p:nvPr/>
        </p:nvPicPr>
        <p:blipFill>
          <a:blip r:embed="rId3"/>
          <a:stretch/>
        </p:blipFill>
        <p:spPr>
          <a:xfrm>
            <a:off x="709560" y="5460480"/>
            <a:ext cx="1608840" cy="738720"/>
          </a:xfrm>
          <a:prstGeom prst="rect">
            <a:avLst/>
          </a:prstGeom>
          <a:ln>
            <a:noFill/>
          </a:ln>
        </p:spPr>
      </p:pic>
      <p:sp>
        <p:nvSpPr>
          <p:cNvPr id="136" name="CustomShape 12"/>
          <p:cNvSpPr/>
          <p:nvPr/>
        </p:nvSpPr>
        <p:spPr>
          <a:xfrm>
            <a:off x="5081760" y="3078360"/>
            <a:ext cx="743040" cy="28620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3"/>
          <p:cNvSpPr/>
          <p:nvPr/>
        </p:nvSpPr>
        <p:spPr>
          <a:xfrm>
            <a:off x="8369640" y="3078360"/>
            <a:ext cx="540360" cy="28620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14"/>
          <p:cNvSpPr/>
          <p:nvPr/>
        </p:nvSpPr>
        <p:spPr>
          <a:xfrm>
            <a:off x="9763920" y="3165480"/>
            <a:ext cx="562320" cy="26280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15"/>
          <p:cNvSpPr/>
          <p:nvPr/>
        </p:nvSpPr>
        <p:spPr>
          <a:xfrm>
            <a:off x="2346480" y="2347560"/>
            <a:ext cx="1309680" cy="2325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6"/>
          <p:cNvSpPr/>
          <p:nvPr/>
        </p:nvSpPr>
        <p:spPr>
          <a:xfrm>
            <a:off x="2338560" y="4266720"/>
            <a:ext cx="1309680" cy="2325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1" name="Picture 31" descr=""/>
          <p:cNvPicPr/>
          <p:nvPr/>
        </p:nvPicPr>
        <p:blipFill>
          <a:blip r:embed="rId4"/>
          <a:stretch/>
        </p:blipFill>
        <p:spPr>
          <a:xfrm>
            <a:off x="7685280" y="11602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42" name="Picture 33" descr=""/>
          <p:cNvPicPr/>
          <p:nvPr/>
        </p:nvPicPr>
        <p:blipFill>
          <a:blip r:embed="rId5"/>
          <a:stretch/>
        </p:blipFill>
        <p:spPr>
          <a:xfrm>
            <a:off x="7724880" y="22582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43" name="Picture 34" descr=""/>
          <p:cNvPicPr/>
          <p:nvPr/>
        </p:nvPicPr>
        <p:blipFill>
          <a:blip r:embed="rId6"/>
          <a:stretch/>
        </p:blipFill>
        <p:spPr>
          <a:xfrm>
            <a:off x="7724880" y="330480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44" name="Picture 47" descr=""/>
          <p:cNvPicPr/>
          <p:nvPr/>
        </p:nvPicPr>
        <p:blipFill>
          <a:blip r:embed="rId7"/>
          <a:stretch/>
        </p:blipFill>
        <p:spPr>
          <a:xfrm>
            <a:off x="7698960" y="426996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45" name="Picture 49" descr=""/>
          <p:cNvPicPr/>
          <p:nvPr/>
        </p:nvPicPr>
        <p:blipFill>
          <a:blip r:embed="rId8"/>
          <a:stretch/>
        </p:blipFill>
        <p:spPr>
          <a:xfrm>
            <a:off x="7612560" y="524052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46" name="Picture 51" descr=""/>
          <p:cNvPicPr/>
          <p:nvPr/>
        </p:nvPicPr>
        <p:blipFill>
          <a:blip r:embed="rId9"/>
          <a:stretch/>
        </p:blipFill>
        <p:spPr>
          <a:xfrm>
            <a:off x="4269960" y="411804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47" name="Picture 53" descr=""/>
          <p:cNvPicPr/>
          <p:nvPr/>
        </p:nvPicPr>
        <p:blipFill>
          <a:blip r:embed="rId10"/>
          <a:stretch/>
        </p:blipFill>
        <p:spPr>
          <a:xfrm>
            <a:off x="9066960" y="30160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48" name="Picture 55" descr=""/>
          <p:cNvPicPr/>
          <p:nvPr/>
        </p:nvPicPr>
        <p:blipFill>
          <a:blip r:embed="rId11"/>
          <a:stretch/>
        </p:blipFill>
        <p:spPr>
          <a:xfrm>
            <a:off x="9221040" y="11422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49" name="Picture 57" descr=""/>
          <p:cNvPicPr/>
          <p:nvPr/>
        </p:nvPicPr>
        <p:blipFill>
          <a:blip r:embed="rId12"/>
          <a:stretch/>
        </p:blipFill>
        <p:spPr>
          <a:xfrm>
            <a:off x="9217080" y="594144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50" name="Picture 59" descr=""/>
          <p:cNvPicPr/>
          <p:nvPr/>
        </p:nvPicPr>
        <p:blipFill>
          <a:blip r:embed="rId13"/>
          <a:stretch/>
        </p:blipFill>
        <p:spPr>
          <a:xfrm>
            <a:off x="4753440" y="84420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51" name="Picture 61" descr=""/>
          <p:cNvPicPr/>
          <p:nvPr/>
        </p:nvPicPr>
        <p:blipFill>
          <a:blip r:embed="rId14"/>
          <a:stretch/>
        </p:blipFill>
        <p:spPr>
          <a:xfrm>
            <a:off x="4795920" y="584352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52" name="Picture 2052" descr=""/>
          <p:cNvPicPr/>
          <p:nvPr/>
        </p:nvPicPr>
        <p:blipFill>
          <a:blip r:embed="rId15"/>
          <a:stretch/>
        </p:blipFill>
        <p:spPr>
          <a:xfrm>
            <a:off x="10461960" y="4272480"/>
            <a:ext cx="1333080" cy="666000"/>
          </a:xfrm>
          <a:prstGeom prst="rect">
            <a:avLst/>
          </a:prstGeom>
          <a:ln>
            <a:noFill/>
          </a:ln>
        </p:spPr>
      </p:pic>
      <p:sp>
        <p:nvSpPr>
          <p:cNvPr id="153" name="CustomShape 17"/>
          <p:cNvSpPr/>
          <p:nvPr/>
        </p:nvSpPr>
        <p:spPr>
          <a:xfrm>
            <a:off x="2338560" y="5708160"/>
            <a:ext cx="1309680" cy="23256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4" name="Picture 2" descr=""/>
          <p:cNvPicPr/>
          <p:nvPr/>
        </p:nvPicPr>
        <p:blipFill>
          <a:blip r:embed="rId16"/>
          <a:stretch/>
        </p:blipFill>
        <p:spPr>
          <a:xfrm>
            <a:off x="5944320" y="122004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55" name="Picture 3" descr=""/>
          <p:cNvPicPr/>
          <p:nvPr/>
        </p:nvPicPr>
        <p:blipFill>
          <a:blip r:embed="rId17"/>
          <a:stretch/>
        </p:blipFill>
        <p:spPr>
          <a:xfrm>
            <a:off x="6037920" y="22582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56" name="Picture 12" descr=""/>
          <p:cNvPicPr/>
          <p:nvPr/>
        </p:nvPicPr>
        <p:blipFill>
          <a:blip r:embed="rId18"/>
          <a:stretch/>
        </p:blipFill>
        <p:spPr>
          <a:xfrm>
            <a:off x="5981760" y="330912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57" name="Picture 14" descr=""/>
          <p:cNvPicPr/>
          <p:nvPr/>
        </p:nvPicPr>
        <p:blipFill>
          <a:blip r:embed="rId19"/>
          <a:stretch/>
        </p:blipFill>
        <p:spPr>
          <a:xfrm>
            <a:off x="6072120" y="420156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58" name="Picture 15" descr=""/>
          <p:cNvPicPr/>
          <p:nvPr/>
        </p:nvPicPr>
        <p:blipFill>
          <a:blip r:embed="rId20"/>
          <a:stretch/>
        </p:blipFill>
        <p:spPr>
          <a:xfrm>
            <a:off x="6107040" y="51328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59" name="Picture 16" descr=""/>
          <p:cNvPicPr/>
          <p:nvPr/>
        </p:nvPicPr>
        <p:blipFill>
          <a:blip r:embed="rId21"/>
          <a:stretch/>
        </p:blipFill>
        <p:spPr>
          <a:xfrm>
            <a:off x="9473040" y="176940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60" name="Picture 20" descr=""/>
          <p:cNvPicPr/>
          <p:nvPr/>
        </p:nvPicPr>
        <p:blipFill>
          <a:blip r:embed="rId22"/>
          <a:stretch/>
        </p:blipFill>
        <p:spPr>
          <a:xfrm>
            <a:off x="8676360" y="36730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61" name="Picture 23" descr=""/>
          <p:cNvPicPr/>
          <p:nvPr/>
        </p:nvPicPr>
        <p:blipFill>
          <a:blip r:embed="rId23"/>
          <a:stretch/>
        </p:blipFill>
        <p:spPr>
          <a:xfrm>
            <a:off x="4811040" y="15040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62" name="Picture 25" descr=""/>
          <p:cNvPicPr/>
          <p:nvPr/>
        </p:nvPicPr>
        <p:blipFill>
          <a:blip r:embed="rId24"/>
          <a:stretch/>
        </p:blipFill>
        <p:spPr>
          <a:xfrm>
            <a:off x="4893840" y="346212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63" name="Picture 26" descr=""/>
          <p:cNvPicPr/>
          <p:nvPr/>
        </p:nvPicPr>
        <p:blipFill>
          <a:blip r:embed="rId25"/>
          <a:stretch/>
        </p:blipFill>
        <p:spPr>
          <a:xfrm>
            <a:off x="3972960" y="5132880"/>
            <a:ext cx="540000" cy="529920"/>
          </a:xfrm>
          <a:prstGeom prst="rect">
            <a:avLst/>
          </a:prstGeom>
          <a:ln>
            <a:noFill/>
          </a:ln>
        </p:spPr>
      </p:pic>
      <p:pic>
        <p:nvPicPr>
          <p:cNvPr id="164" name="Picture 28" descr=""/>
          <p:cNvPicPr/>
          <p:nvPr/>
        </p:nvPicPr>
        <p:blipFill>
          <a:blip r:embed="rId26"/>
          <a:stretch/>
        </p:blipFill>
        <p:spPr>
          <a:xfrm>
            <a:off x="6809760" y="1068480"/>
            <a:ext cx="540000" cy="347400"/>
          </a:xfrm>
          <a:prstGeom prst="rect">
            <a:avLst/>
          </a:prstGeom>
          <a:ln>
            <a:noFill/>
          </a:ln>
        </p:spPr>
      </p:pic>
      <p:pic>
        <p:nvPicPr>
          <p:cNvPr id="165" name="Picture 29" descr=""/>
          <p:cNvPicPr/>
          <p:nvPr/>
        </p:nvPicPr>
        <p:blipFill>
          <a:blip r:embed="rId27"/>
          <a:stretch/>
        </p:blipFill>
        <p:spPr>
          <a:xfrm>
            <a:off x="6832800" y="2136600"/>
            <a:ext cx="540000" cy="347400"/>
          </a:xfrm>
          <a:prstGeom prst="rect">
            <a:avLst/>
          </a:prstGeom>
          <a:ln>
            <a:noFill/>
          </a:ln>
        </p:spPr>
      </p:pic>
      <p:pic>
        <p:nvPicPr>
          <p:cNvPr id="166" name="Picture 30" descr=""/>
          <p:cNvPicPr/>
          <p:nvPr/>
        </p:nvPicPr>
        <p:blipFill>
          <a:blip r:embed="rId28"/>
          <a:stretch/>
        </p:blipFill>
        <p:spPr>
          <a:xfrm>
            <a:off x="6981120" y="3089880"/>
            <a:ext cx="540000" cy="347400"/>
          </a:xfrm>
          <a:prstGeom prst="rect">
            <a:avLst/>
          </a:prstGeom>
          <a:ln>
            <a:noFill/>
          </a:ln>
        </p:spPr>
      </p:pic>
      <p:pic>
        <p:nvPicPr>
          <p:cNvPr id="167" name="Picture 32" descr=""/>
          <p:cNvPicPr/>
          <p:nvPr/>
        </p:nvPicPr>
        <p:blipFill>
          <a:blip r:embed="rId29"/>
          <a:stretch/>
        </p:blipFill>
        <p:spPr>
          <a:xfrm>
            <a:off x="6725160" y="5946480"/>
            <a:ext cx="540000" cy="347400"/>
          </a:xfrm>
          <a:prstGeom prst="rect">
            <a:avLst/>
          </a:prstGeom>
          <a:ln>
            <a:noFill/>
          </a:ln>
        </p:spPr>
      </p:pic>
      <p:pic>
        <p:nvPicPr>
          <p:cNvPr id="168" name="Picture 38" descr=""/>
          <p:cNvPicPr/>
          <p:nvPr/>
        </p:nvPicPr>
        <p:blipFill>
          <a:blip r:embed="rId30"/>
          <a:stretch/>
        </p:blipFill>
        <p:spPr>
          <a:xfrm>
            <a:off x="10499040" y="2745000"/>
            <a:ext cx="1333080" cy="666000"/>
          </a:xfrm>
          <a:prstGeom prst="rect">
            <a:avLst/>
          </a:prstGeom>
          <a:ln>
            <a:noFill/>
          </a:ln>
        </p:spPr>
      </p:pic>
      <p:pic>
        <p:nvPicPr>
          <p:cNvPr id="169" name="Picture 40" descr=""/>
          <p:cNvPicPr/>
          <p:nvPr/>
        </p:nvPicPr>
        <p:blipFill>
          <a:blip r:embed="rId31"/>
          <a:stretch/>
        </p:blipFill>
        <p:spPr>
          <a:xfrm>
            <a:off x="10560600" y="1680480"/>
            <a:ext cx="1333080" cy="666000"/>
          </a:xfrm>
          <a:prstGeom prst="rect">
            <a:avLst/>
          </a:prstGeom>
          <a:ln>
            <a:noFill/>
          </a:ln>
        </p:spPr>
      </p:pic>
      <p:pic>
        <p:nvPicPr>
          <p:cNvPr id="170" name="Picture 44" descr=""/>
          <p:cNvPicPr/>
          <p:nvPr/>
        </p:nvPicPr>
        <p:blipFill>
          <a:blip r:embed="rId32"/>
          <a:stretch/>
        </p:blipFill>
        <p:spPr>
          <a:xfrm>
            <a:off x="10609560" y="4800600"/>
            <a:ext cx="1333080" cy="666000"/>
          </a:xfrm>
          <a:prstGeom prst="rect">
            <a:avLst/>
          </a:prstGeom>
          <a:ln>
            <a:noFill/>
          </a:ln>
        </p:spPr>
      </p:pic>
      <p:pic>
        <p:nvPicPr>
          <p:cNvPr id="171" name="Picture 2047" descr=""/>
          <p:cNvPicPr/>
          <p:nvPr/>
        </p:nvPicPr>
        <p:blipFill>
          <a:blip r:embed="rId33"/>
          <a:stretch/>
        </p:blipFill>
        <p:spPr>
          <a:xfrm>
            <a:off x="10858320" y="2332080"/>
            <a:ext cx="1333080" cy="666000"/>
          </a:xfrm>
          <a:prstGeom prst="rect">
            <a:avLst/>
          </a:prstGeom>
          <a:ln>
            <a:noFill/>
          </a:ln>
        </p:spPr>
      </p:pic>
      <p:pic>
        <p:nvPicPr>
          <p:cNvPr id="172" name="Picture 2048" descr=""/>
          <p:cNvPicPr/>
          <p:nvPr/>
        </p:nvPicPr>
        <p:blipFill>
          <a:blip r:embed="rId34"/>
          <a:stretch/>
        </p:blipFill>
        <p:spPr>
          <a:xfrm>
            <a:off x="10243440" y="5238360"/>
            <a:ext cx="1333080" cy="66600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Diagram75"/>
          <p:cNvGraphicFramePr/>
          <p:nvPr>
            <p:extLst>
              <p:ext uri="{D42A27DB-BD31-4B8C-83A1-F6EECF244321}">
                <p14:modId xmlns:p14="http://schemas.microsoft.com/office/powerpoint/2010/main" val="62305483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42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Brownfield Projects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444" name="Table 3"/>
          <p:cNvGraphicFramePr/>
          <p:nvPr/>
        </p:nvGraphicFramePr>
        <p:xfrm>
          <a:off x="838080" y="3279960"/>
          <a:ext cx="8127360" cy="1061640"/>
        </p:xfrm>
        <a:graphic>
          <a:graphicData uri="http://schemas.openxmlformats.org/drawingml/2006/table">
            <a:tbl>
              <a:tblPr/>
              <a:tblGrid>
                <a:gridCol w="1625400"/>
                <a:gridCol w="1625400"/>
                <a:gridCol w="1625400"/>
                <a:gridCol w="1625400"/>
                <a:gridCol w="1626120"/>
              </a:tblGrid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Cust_id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Status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sum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..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12345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9876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Complete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1000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47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5" name="Table 4"/>
          <p:cNvGraphicFramePr/>
          <p:nvPr/>
        </p:nvGraphicFramePr>
        <p:xfrm>
          <a:off x="838080" y="5069520"/>
          <a:ext cx="9502560" cy="1336320"/>
        </p:xfrm>
        <a:graphic>
          <a:graphicData uri="http://schemas.openxmlformats.org/drawingml/2006/table">
            <a:tbl>
              <a:tblPr/>
              <a:tblGrid>
                <a:gridCol w="1883160"/>
                <a:gridCol w="1917720"/>
                <a:gridCol w="1900440"/>
                <a:gridCol w="1900440"/>
                <a:gridCol w="1901160"/>
              </a:tblGrid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Id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name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address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Address_type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9876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xyz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Noida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home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8d7cd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1111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abc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Delhi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office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ce7"/>
                    </a:solidFill>
                  </a:tcPr>
                </a:tc>
              </a:tr>
            </a:tbl>
          </a:graphicData>
        </a:graphic>
      </p:graphicFrame>
      <p:sp>
        <p:nvSpPr>
          <p:cNvPr id="446" name="CustomShape 5"/>
          <p:cNvSpPr/>
          <p:nvPr/>
        </p:nvSpPr>
        <p:spPr>
          <a:xfrm>
            <a:off x="838080" y="2754000"/>
            <a:ext cx="2796840" cy="345960"/>
          </a:xfrm>
          <a:prstGeom prst="round2DiagRect">
            <a:avLst>
              <a:gd name="adj1" fmla="val 16667"/>
              <a:gd name="adj2" fmla="val 0"/>
            </a:avLst>
          </a:prstGeom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ORDER table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7" name="CustomShape 6"/>
          <p:cNvSpPr/>
          <p:nvPr/>
        </p:nvSpPr>
        <p:spPr>
          <a:xfrm>
            <a:off x="838080" y="4655520"/>
            <a:ext cx="2796840" cy="345960"/>
          </a:xfrm>
          <a:prstGeom prst="round2DiagRect">
            <a:avLst>
              <a:gd name="adj1" fmla="val 16667"/>
              <a:gd name="adj2" fmla="val 0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Customer table</a:t>
            </a:r>
            <a:endParaRPr b="0" lang="en-IN" sz="18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Diagram76"/>
          <p:cNvGraphicFramePr/>
          <p:nvPr>
            <p:extLst>
              <p:ext uri="{D42A27DB-BD31-4B8C-83A1-F6EECF244321}">
                <p14:modId xmlns:p14="http://schemas.microsoft.com/office/powerpoint/2010/main" val="3942901331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48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Benefits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Familiar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Simpler to operate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Drawbacks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Runtime coupling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Development time coupling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570" dur="indefinite" restart="never" nodeType="tmRoot">
          <p:childTnLst>
            <p:seq>
              <p:cTn id="571" dur="indefinite" nodeType="mainSeq">
                <p:childTnLst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6" dur="10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7" dur="1000" fill="hold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8" dur="1000" fill="hold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1" dur="1000"/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2" dur="1000" fill="hold"/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3" dur="1000" fill="hold"/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6" dur="1000"/>
                                        <p:tgtEl>
                                          <p:spTgt spid="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7" dur="1000" fill="hold"/>
                                        <p:tgtEl>
                                          <p:spTgt spid="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8" dur="1000" fill="hold"/>
                                        <p:tgtEl>
                                          <p:spTgt spid="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3" dur="1000"/>
                                        <p:tgtEl>
                                          <p:spTgt spid="4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94" dur="1000" fill="hold"/>
                                        <p:tgtEl>
                                          <p:spTgt spid="4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5" dur="1000" fill="hold"/>
                                        <p:tgtEl>
                                          <p:spTgt spid="4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8" dur="1000"/>
                                        <p:tgtEl>
                                          <p:spTgt spid="4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99" dur="1000" fill="hold"/>
                                        <p:tgtEl>
                                          <p:spTgt spid="4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0" dur="1000" fill="hold"/>
                                        <p:tgtEl>
                                          <p:spTgt spid="4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3" dur="1000"/>
                                        <p:tgtEl>
                                          <p:spTgt spid="4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4" dur="1000" fill="hold"/>
                                        <p:tgtEl>
                                          <p:spTgt spid="4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5" dur="1000" fill="hold"/>
                                        <p:tgtEl>
                                          <p:spTgt spid="4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8" dur="1000"/>
                                        <p:tgtEl>
                                          <p:spTgt spid="4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9" dur="1000" fill="hold"/>
                                        <p:tgtEl>
                                          <p:spTgt spid="4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0" dur="1000" fill="hold"/>
                                        <p:tgtEl>
                                          <p:spTgt spid="4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" name="Diagram77"/>
          <p:cNvGraphicFramePr/>
          <p:nvPr>
            <p:extLst>
              <p:ext uri="{D42A27DB-BD31-4B8C-83A1-F6EECF244321}">
                <p14:modId xmlns:p14="http://schemas.microsoft.com/office/powerpoint/2010/main" val="2799773065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50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graphicFrame>
        <p:nvGraphicFramePr>
          <p:cNvPr id="78" name="Diagram78"/>
          <p:cNvGraphicFramePr/>
          <p:nvPr>
            <p:extLst>
              <p:ext uri="{D42A27DB-BD31-4B8C-83A1-F6EECF244321}">
                <p14:modId xmlns:p14="http://schemas.microsoft.com/office/powerpoint/2010/main" val="2361016945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13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79" name="Diagram79"/>
          <p:cNvGraphicFramePr/>
          <p:nvPr>
            <p:extLst>
              <p:ext uri="{D42A27DB-BD31-4B8C-83A1-F6EECF244321}">
                <p14:modId xmlns:p14="http://schemas.microsoft.com/office/powerpoint/2010/main" val="3930924513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4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Problem Statement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3"/>
          <p:cNvSpPr/>
          <p:nvPr/>
        </p:nvSpPr>
        <p:spPr>
          <a:xfrm>
            <a:off x="1110240" y="2133720"/>
            <a:ext cx="2078280" cy="117252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1110240" y="4082040"/>
            <a:ext cx="2078280" cy="117252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59" name="CustomShape 5"/>
          <p:cNvSpPr/>
          <p:nvPr/>
        </p:nvSpPr>
        <p:spPr>
          <a:xfrm>
            <a:off x="4474080" y="2129760"/>
            <a:ext cx="1000800" cy="117252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0" name="CustomShape 6"/>
          <p:cNvSpPr/>
          <p:nvPr/>
        </p:nvSpPr>
        <p:spPr>
          <a:xfrm>
            <a:off x="4474080" y="4082040"/>
            <a:ext cx="1000800" cy="117252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1" name="CustomShape 7"/>
          <p:cNvSpPr/>
          <p:nvPr/>
        </p:nvSpPr>
        <p:spPr>
          <a:xfrm>
            <a:off x="3189600" y="2694960"/>
            <a:ext cx="1283760" cy="12708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8"/>
          <p:cNvSpPr/>
          <p:nvPr/>
        </p:nvSpPr>
        <p:spPr>
          <a:xfrm>
            <a:off x="3189600" y="4668840"/>
            <a:ext cx="1283760" cy="12708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9"/>
          <p:cNvSpPr/>
          <p:nvPr/>
        </p:nvSpPr>
        <p:spPr>
          <a:xfrm>
            <a:off x="8049960" y="1917720"/>
            <a:ext cx="1904400" cy="13698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Create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Update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Delete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64" name="CustomShape 10"/>
          <p:cNvSpPr/>
          <p:nvPr/>
        </p:nvSpPr>
        <p:spPr>
          <a:xfrm>
            <a:off x="8583480" y="3746520"/>
            <a:ext cx="2497680" cy="516600"/>
          </a:xfrm>
          <a:prstGeom prst="rect">
            <a:avLst/>
          </a:prstGeom>
          <a:noFill/>
          <a:ln w="1908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View Only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611" dur="indefinite" restart="never" nodeType="tmRoot">
          <p:childTnLst>
            <p:seq>
              <p:cTn id="612" dur="indefinite" nodeType="mainSeq">
                <p:childTnLst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7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18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9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4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25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6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The Way out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1110240" y="2133720"/>
            <a:ext cx="2078280" cy="117252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67" name="CustomShape 3"/>
          <p:cNvSpPr/>
          <p:nvPr/>
        </p:nvSpPr>
        <p:spPr>
          <a:xfrm>
            <a:off x="1110240" y="4082040"/>
            <a:ext cx="2078280" cy="117252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68" name="CustomShape 4"/>
          <p:cNvSpPr/>
          <p:nvPr/>
        </p:nvSpPr>
        <p:spPr>
          <a:xfrm>
            <a:off x="4474080" y="2129760"/>
            <a:ext cx="1000800" cy="117252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9" name="CustomShape 5"/>
          <p:cNvSpPr/>
          <p:nvPr/>
        </p:nvSpPr>
        <p:spPr>
          <a:xfrm>
            <a:off x="4474080" y="4082040"/>
            <a:ext cx="1000800" cy="117252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0" name="CustomShape 6"/>
          <p:cNvSpPr/>
          <p:nvPr/>
        </p:nvSpPr>
        <p:spPr>
          <a:xfrm>
            <a:off x="3189600" y="2694960"/>
            <a:ext cx="1283760" cy="12708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7"/>
          <p:cNvSpPr/>
          <p:nvPr/>
        </p:nvSpPr>
        <p:spPr>
          <a:xfrm>
            <a:off x="3189600" y="4668840"/>
            <a:ext cx="1283760" cy="12708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8"/>
          <p:cNvSpPr/>
          <p:nvPr/>
        </p:nvSpPr>
        <p:spPr>
          <a:xfrm>
            <a:off x="7478640" y="2842560"/>
            <a:ext cx="2078280" cy="117252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History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73" name="CustomShape 9"/>
          <p:cNvSpPr/>
          <p:nvPr/>
        </p:nvSpPr>
        <p:spPr>
          <a:xfrm>
            <a:off x="10842120" y="2838600"/>
            <a:ext cx="1000800" cy="117252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4" name="CustomShape 10"/>
          <p:cNvSpPr/>
          <p:nvPr/>
        </p:nvSpPr>
        <p:spPr>
          <a:xfrm>
            <a:off x="9557640" y="3403800"/>
            <a:ext cx="1283760" cy="12708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1"/>
          <p:cNvSpPr/>
          <p:nvPr/>
        </p:nvSpPr>
        <p:spPr>
          <a:xfrm>
            <a:off x="0" y="5473080"/>
            <a:ext cx="1904400" cy="13698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Create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Update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Delete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76" name="CustomShape 12"/>
          <p:cNvSpPr/>
          <p:nvPr/>
        </p:nvSpPr>
        <p:spPr>
          <a:xfrm>
            <a:off x="8844480" y="5255280"/>
            <a:ext cx="2497680" cy="516600"/>
          </a:xfrm>
          <a:prstGeom prst="rect">
            <a:avLst/>
          </a:prstGeom>
          <a:noFill/>
          <a:ln w="1908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View Only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627" dur="indefinite" restart="never" nodeType="tmRoot">
          <p:childTnLst>
            <p:seq>
              <p:cTn id="628" dur="indefinite" nodeType="mainSeq">
                <p:childTnLst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3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34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5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39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0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5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6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7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0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1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2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CQRS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0000"/>
                </a:solidFill>
                <a:latin typeface="Calibri"/>
              </a:rPr>
              <a:t>C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ommand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0000"/>
                </a:solidFill>
                <a:latin typeface="Calibri"/>
              </a:rPr>
              <a:t>Q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uery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0000"/>
                </a:solidFill>
                <a:latin typeface="Calibri"/>
              </a:rPr>
              <a:t>R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esponsibility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0000"/>
                </a:solidFill>
                <a:latin typeface="Calibri"/>
              </a:rPr>
              <a:t>S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egregation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4925880" y="953640"/>
            <a:ext cx="1904400" cy="1369800"/>
          </a:xfrm>
          <a:prstGeom prst="rect">
            <a:avLst/>
          </a:prstGeom>
          <a:gradFill rotWithShape="0"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>
            <a:solidFill>
              <a:srgbClr val="6dac4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Create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Update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Delete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80" name="CustomShape 4"/>
          <p:cNvSpPr/>
          <p:nvPr/>
        </p:nvSpPr>
        <p:spPr>
          <a:xfrm>
            <a:off x="5317560" y="2927520"/>
            <a:ext cx="2497680" cy="516600"/>
          </a:xfrm>
          <a:prstGeom prst="rect">
            <a:avLst/>
          </a:prstGeom>
          <a:gradFill rotWithShape="0">
            <a:gsLst>
              <a:gs pos="0">
                <a:srgbClr val="b5d4a7"/>
              </a:gs>
              <a:gs pos="100000">
                <a:srgbClr val="a9cd99"/>
              </a:gs>
            </a:gsLst>
            <a:lin ang="5400000"/>
          </a:gradFill>
          <a:ln>
            <a:solidFill>
              <a:srgbClr val="6dac43"/>
            </a:solidFill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View Only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81" name="CustomShape 5"/>
          <p:cNvSpPr/>
          <p:nvPr/>
        </p:nvSpPr>
        <p:spPr>
          <a:xfrm flipV="1">
            <a:off x="2688840" y="1644840"/>
            <a:ext cx="2236320" cy="37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6"/>
          <p:cNvSpPr/>
          <p:nvPr/>
        </p:nvSpPr>
        <p:spPr>
          <a:xfrm>
            <a:off x="2013840" y="2593440"/>
            <a:ext cx="3303000" cy="59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b0f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653" dur="indefinite" restart="never" nodeType="tmRoot">
          <p:childTnLst>
            <p:seq>
              <p:cTn id="654" dur="indefinite" nodeType="mainSeq">
                <p:childTnLst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9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60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1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4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65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6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6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72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3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4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5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6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7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8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9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0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1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2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3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4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5" nodeType="with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6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88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9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0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1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2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3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4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5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6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7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8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9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0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1110240" y="2133720"/>
            <a:ext cx="2078280" cy="117252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1110240" y="4082040"/>
            <a:ext cx="2078280" cy="117252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4474080" y="2129760"/>
            <a:ext cx="1000800" cy="117252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86" name="CustomShape 4"/>
          <p:cNvSpPr/>
          <p:nvPr/>
        </p:nvSpPr>
        <p:spPr>
          <a:xfrm>
            <a:off x="4474080" y="4082040"/>
            <a:ext cx="1000800" cy="117252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87" name="CustomShape 5"/>
          <p:cNvSpPr/>
          <p:nvPr/>
        </p:nvSpPr>
        <p:spPr>
          <a:xfrm>
            <a:off x="3189600" y="2694960"/>
            <a:ext cx="1283760" cy="12708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6"/>
          <p:cNvSpPr/>
          <p:nvPr/>
        </p:nvSpPr>
        <p:spPr>
          <a:xfrm>
            <a:off x="3189600" y="4668840"/>
            <a:ext cx="1283760" cy="12708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7"/>
          <p:cNvSpPr/>
          <p:nvPr/>
        </p:nvSpPr>
        <p:spPr>
          <a:xfrm>
            <a:off x="7783200" y="2813040"/>
            <a:ext cx="2078280" cy="117252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History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90" name="CustomShape 8"/>
          <p:cNvSpPr/>
          <p:nvPr/>
        </p:nvSpPr>
        <p:spPr>
          <a:xfrm>
            <a:off x="11147040" y="2809080"/>
            <a:ext cx="1000800" cy="117252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1" name="CustomShape 9"/>
          <p:cNvSpPr/>
          <p:nvPr/>
        </p:nvSpPr>
        <p:spPr>
          <a:xfrm>
            <a:off x="9862560" y="3374280"/>
            <a:ext cx="1283760" cy="12708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10"/>
          <p:cNvSpPr/>
          <p:nvPr/>
        </p:nvSpPr>
        <p:spPr>
          <a:xfrm>
            <a:off x="0" y="5473080"/>
            <a:ext cx="1904400" cy="13698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Create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Update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Delete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93" name="CustomShape 11"/>
          <p:cNvSpPr/>
          <p:nvPr/>
        </p:nvSpPr>
        <p:spPr>
          <a:xfrm>
            <a:off x="9693720" y="5830560"/>
            <a:ext cx="2497680" cy="516600"/>
          </a:xfrm>
          <a:prstGeom prst="rect">
            <a:avLst/>
          </a:prstGeom>
          <a:noFill/>
          <a:ln w="19080">
            <a:solidFill>
              <a:srgbClr val="00b0f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View Only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494" name="CustomShape 12"/>
          <p:cNvSpPr/>
          <p:nvPr/>
        </p:nvSpPr>
        <p:spPr>
          <a:xfrm>
            <a:off x="7445880" y="3588120"/>
            <a:ext cx="2078280" cy="1324800"/>
          </a:xfrm>
          <a:prstGeom prst="triangle">
            <a:avLst>
              <a:gd name="adj" fmla="val 50000"/>
            </a:avLst>
          </a:prstGeom>
          <a:ln w="3816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Event handlers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5" name="CustomShape 13"/>
          <p:cNvSpPr/>
          <p:nvPr/>
        </p:nvSpPr>
        <p:spPr>
          <a:xfrm>
            <a:off x="3189600" y="3211200"/>
            <a:ext cx="4592880" cy="124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14"/>
          <p:cNvSpPr/>
          <p:nvPr/>
        </p:nvSpPr>
        <p:spPr>
          <a:xfrm flipV="1">
            <a:off x="3657600" y="4603320"/>
            <a:ext cx="4277520" cy="144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206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Line 15"/>
          <p:cNvSpPr/>
          <p:nvPr/>
        </p:nvSpPr>
        <p:spPr>
          <a:xfrm>
            <a:off x="2149920" y="5255280"/>
            <a:ext cx="1507680" cy="792000"/>
          </a:xfrm>
          <a:prstGeom prst="line">
            <a:avLst/>
          </a:prstGeom>
          <a:ln w="2844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16"/>
          <p:cNvSpPr/>
          <p:nvPr/>
        </p:nvSpPr>
        <p:spPr>
          <a:xfrm>
            <a:off x="3434400" y="3140280"/>
            <a:ext cx="1131480" cy="723240"/>
          </a:xfrm>
          <a:prstGeom prst="ellipse">
            <a:avLst/>
          </a:prstGeom>
          <a:ln/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Product Event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499" name="CustomShape 17"/>
          <p:cNvSpPr/>
          <p:nvPr/>
        </p:nvSpPr>
        <p:spPr>
          <a:xfrm>
            <a:off x="3760920" y="5439600"/>
            <a:ext cx="1283760" cy="791280"/>
          </a:xfrm>
          <a:prstGeom prst="ellipse">
            <a:avLst/>
          </a:prstGeom>
          <a:ln/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Order Event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0" name="CustomShape 18"/>
          <p:cNvSpPr/>
          <p:nvPr/>
        </p:nvSpPr>
        <p:spPr>
          <a:xfrm>
            <a:off x="7173720" y="533520"/>
            <a:ext cx="2121840" cy="739440"/>
          </a:xfrm>
          <a:prstGeom prst="roundRect">
            <a:avLst>
              <a:gd name="adj" fmla="val 16667"/>
            </a:avLst>
          </a:prstGeom>
          <a:ln w="3816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Database triggers and procedures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1" name="CustomShape 19"/>
          <p:cNvSpPr/>
          <p:nvPr/>
        </p:nvSpPr>
        <p:spPr>
          <a:xfrm flipV="1">
            <a:off x="5475600" y="1272240"/>
            <a:ext cx="2579040" cy="144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prstDash val="dash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20"/>
          <p:cNvSpPr/>
          <p:nvPr/>
        </p:nvSpPr>
        <p:spPr>
          <a:xfrm flipV="1">
            <a:off x="5475600" y="1272240"/>
            <a:ext cx="2758680" cy="339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prstDash val="dash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21"/>
          <p:cNvSpPr/>
          <p:nvPr/>
        </p:nvSpPr>
        <p:spPr>
          <a:xfrm>
            <a:off x="8387280" y="1262160"/>
            <a:ext cx="2788920" cy="155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3f6ec2"/>
            </a:solidFill>
            <a:prstDash val="dash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0" name="Diagram80"/>
          <p:cNvGraphicFramePr/>
          <p:nvPr>
            <p:extLst>
              <p:ext uri="{D42A27DB-BD31-4B8C-83A1-F6EECF244321}">
                <p14:modId xmlns:p14="http://schemas.microsoft.com/office/powerpoint/2010/main" val="1426906661"/>
              </p:ext>
            </p:extLst>
          </p:nvPr>
        </p:nvGraphicFramePr>
        <p:xfrm>
          <a:off x="15120" y="-6120"/>
          <a:ext cx="6792120" cy="815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04" name="CustomShape 22"/>
          <p:cNvSpPr/>
          <p:nvPr/>
        </p:nvSpPr>
        <p:spPr>
          <a:xfrm>
            <a:off x="285840" y="142920"/>
            <a:ext cx="5637960" cy="91188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omic"/>
                <a:ea typeface="DejaVu Sans"/>
              </a:rPr>
              <a:t>MICROSERVICES ARCHITECTURE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701" dur="indefinite" restart="never" nodeType="tmRoot">
          <p:childTnLst>
            <p:seq>
              <p:cTn id="702" dur="indefinite" nodeType="mainSeq">
                <p:childTnLst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08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9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0" fill="hold">
                      <p:stCondLst>
                        <p:cond delay="indefinite"/>
                      </p:stCondLst>
                      <p:childTnLst>
                        <p:par>
                          <p:cTn id="711" fill="hold">
                            <p:stCondLst>
                              <p:cond delay="0"/>
                            </p:stCondLst>
                            <p:childTnLst>
                              <p:par>
                                <p:cTn id="71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4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15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6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9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0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1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2" fill="hold">
                      <p:stCondLst>
                        <p:cond delay="indefinite"/>
                      </p:stCondLst>
                      <p:childTnLst>
                        <p:par>
                          <p:cTn id="723" fill="hold">
                            <p:stCondLst>
                              <p:cond delay="0"/>
                            </p:stCondLst>
                            <p:childTnLst>
                              <p:par>
                                <p:cTn id="72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6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7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8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1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32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3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6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37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8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9" fill="hold">
                      <p:stCondLst>
                        <p:cond delay="indefinite"/>
                      </p:stCondLst>
                      <p:childTnLst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3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44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5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8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49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0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3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4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5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8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59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0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Diagram81"/>
          <p:cNvGraphicFramePr/>
          <p:nvPr>
            <p:extLst>
              <p:ext uri="{D42A27DB-BD31-4B8C-83A1-F6EECF244321}">
                <p14:modId xmlns:p14="http://schemas.microsoft.com/office/powerpoint/2010/main" val="291753761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05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the data will come to History Service Database?</a:t>
            </a:r>
            <a:endParaRPr b="0" lang="en-IN" sz="28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Events</a:t>
            </a:r>
            <a:endParaRPr b="0" lang="en-IN" sz="2400" spc="-1" strike="noStrike">
              <a:latin typeface="Arial"/>
            </a:endParaRPr>
          </a:p>
          <a:p>
            <a:pPr lvl="1" marL="685800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Database replication methods</a:t>
            </a:r>
            <a:endParaRPr b="0" lang="en-IN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Replication delay 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Extra complexity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Code Duplication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ipe dir="l"/>
  </p:transition>
  <p:timing>
    <p:tnLst>
      <p:par>
        <p:cTn id="761" dur="indefinite" restart="never" nodeType="tmRoot">
          <p:childTnLst>
            <p:seq>
              <p:cTn id="762" dur="indefinite" nodeType="mainSeq">
                <p:childTnLst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7" dur="1000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68" dur="1000" fill="hold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9" dur="1000" fill="hold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2" dur="1000"/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3" dur="1000" fill="hold"/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4" dur="1000" fill="hold"/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7" dur="1000"/>
                                        <p:tgtEl>
                                          <p:spTgt spid="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8" dur="1000" fill="hold"/>
                                        <p:tgtEl>
                                          <p:spTgt spid="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9" dur="1000" fill="hold"/>
                                        <p:tgtEl>
                                          <p:spTgt spid="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0" fill="hold">
                      <p:stCondLst>
                        <p:cond delay="indefinite"/>
                      </p:stCondLst>
                      <p:childTnLst>
                        <p:par>
                          <p:cTn id="781" fill="hold">
                            <p:stCondLst>
                              <p:cond delay="0"/>
                            </p:stCondLst>
                            <p:childTnLst>
                              <p:par>
                                <p:cTn id="78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4" dur="1000"/>
                                        <p:tgtEl>
                                          <p:spTgt spid="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85" dur="1000" fill="hold"/>
                                        <p:tgtEl>
                                          <p:spTgt spid="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6" dur="1000" fill="hold"/>
                                        <p:tgtEl>
                                          <p:spTgt spid="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7" fill="hold">
                      <p:stCondLst>
                        <p:cond delay="indefinite"/>
                      </p:stCondLst>
                      <p:childTnLst>
                        <p:par>
                          <p:cTn id="788" fill="hold">
                            <p:stCondLst>
                              <p:cond delay="0"/>
                            </p:stCondLst>
                            <p:childTnLst>
                              <p:par>
                                <p:cTn id="78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1" dur="1000"/>
                                        <p:tgtEl>
                                          <p:spTgt spid="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92" dur="1000" fill="hold"/>
                                        <p:tgtEl>
                                          <p:spTgt spid="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3" dur="1000" fill="hold"/>
                                        <p:tgtEl>
                                          <p:spTgt spid="5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4" fill="hold">
                      <p:stCondLst>
                        <p:cond delay="indefinite"/>
                      </p:stCondLst>
                      <p:childTnLst>
                        <p:par>
                          <p:cTn id="795" fill="hold">
                            <p:stCondLst>
                              <p:cond delay="0"/>
                            </p:stCondLst>
                            <p:childTnLst>
                              <p:par>
                                <p:cTn id="79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8" dur="1000"/>
                                        <p:tgtEl>
                                          <p:spTgt spid="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99" dur="1000" fill="hold"/>
                                        <p:tgtEl>
                                          <p:spTgt spid="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0" dur="1000" fill="hold"/>
                                        <p:tgtEl>
                                          <p:spTgt spid="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Diagram82"/>
          <p:cNvGraphicFramePr/>
          <p:nvPr>
            <p:extLst>
              <p:ext uri="{D42A27DB-BD31-4B8C-83A1-F6EECF244321}">
                <p14:modId xmlns:p14="http://schemas.microsoft.com/office/powerpoint/2010/main" val="3789157416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07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Responsibility segregation which is the core principle of microservices/distributed systems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Simpler command and query models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Flexibility to choose database for view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801" dur="indefinite" restart="never" nodeType="tmRoot">
          <p:childTnLst>
            <p:seq>
              <p:cTn id="802" dur="indefinite" nodeType="mainSeq">
                <p:childTnLst>
                  <p:par>
                    <p:cTn id="803" fill="hold">
                      <p:stCondLst>
                        <p:cond delay="indefinite"/>
                      </p:stCondLst>
                      <p:childTnLst>
                        <p:par>
                          <p:cTn id="804" fill="hold">
                            <p:stCondLst>
                              <p:cond delay="0"/>
                            </p:stCondLst>
                            <p:childTnLst>
                              <p:par>
                                <p:cTn id="80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7" dur="1000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08" dur="1000" fill="hold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9" dur="1000" fill="hold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0" fill="hold">
                      <p:stCondLst>
                        <p:cond delay="indefinite"/>
                      </p:stCondLst>
                      <p:childTnLst>
                        <p:par>
                          <p:cTn id="811" fill="hold">
                            <p:stCondLst>
                              <p:cond delay="0"/>
                            </p:stCondLst>
                            <p:childTnLst>
                              <p:par>
                                <p:cTn id="81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4" dur="1000"/>
                                        <p:tgtEl>
                                          <p:spTgt spid="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15" dur="1000" fill="hold"/>
                                        <p:tgtEl>
                                          <p:spTgt spid="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6" dur="1000" fill="hold"/>
                                        <p:tgtEl>
                                          <p:spTgt spid="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7" fill="hold">
                      <p:stCondLst>
                        <p:cond delay="indefinite"/>
                      </p:stCondLst>
                      <p:childTnLst>
                        <p:par>
                          <p:cTn id="818" fill="hold">
                            <p:stCondLst>
                              <p:cond delay="0"/>
                            </p:stCondLst>
                            <p:childTnLst>
                              <p:par>
                                <p:cTn id="8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1" dur="1000"/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2" dur="1000" fill="hold"/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3" dur="1000" fill="hold"/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4" fill="hold">
                      <p:stCondLst>
                        <p:cond delay="indefinite"/>
                      </p:stCondLst>
                      <p:childTnLst>
                        <p:par>
                          <p:cTn id="825" fill="hold">
                            <p:stCondLst>
                              <p:cond delay="0"/>
                            </p:stCondLst>
                            <p:childTnLst>
                              <p:par>
                                <p:cTn id="82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8" dur="1000"/>
                                        <p:tgtEl>
                                          <p:spTgt spid="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9" dur="1000" fill="hold"/>
                                        <p:tgtEl>
                                          <p:spTgt spid="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0" dur="1000" fill="hold"/>
                                        <p:tgtEl>
                                          <p:spTgt spid="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1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2016290246"/>
              </p:ext>
            </p:extLst>
          </p:nvPr>
        </p:nvGraphicFramePr>
        <p:xfrm>
          <a:off x="838080" y="365040"/>
          <a:ext cx="669996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8" name="Diagram8"/>
          <p:cNvGraphicFramePr/>
          <p:nvPr>
            <p:extLst>
              <p:ext uri="{D42A27DB-BD31-4B8C-83A1-F6EECF244321}">
                <p14:modId xmlns:p14="http://schemas.microsoft.com/office/powerpoint/2010/main" val="1596276637"/>
              </p:ext>
            </p:extLst>
          </p:nvPr>
        </p:nvGraphicFramePr>
        <p:xfrm>
          <a:off x="838080" y="1856160"/>
          <a:ext cx="6699960" cy="435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73" name="Picture 9" descr=""/>
          <p:cNvPicPr/>
          <p:nvPr/>
        </p:nvPicPr>
        <p:blipFill>
          <a:blip r:embed="rId11"/>
          <a:srcRect l="6874" t="0" r="0" b="1991"/>
          <a:stretch/>
        </p:blipFill>
        <p:spPr>
          <a:xfrm>
            <a:off x="7670880" y="325440"/>
            <a:ext cx="4520520" cy="5881320"/>
          </a:xfrm>
          <a:prstGeom prst="rect">
            <a:avLst/>
          </a:prstGeom>
          <a:ln>
            <a:noFill/>
          </a:ln>
        </p:spPr>
      </p:pic>
    </p:spTree>
  </p:cSld>
  <p:transition spd="slow">
    <p:wipe dir="l"/>
  </p:transition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Diagram83"/>
          <p:cNvGraphicFramePr/>
          <p:nvPr>
            <p:extLst>
              <p:ext uri="{D42A27DB-BD31-4B8C-83A1-F6EECF244321}">
                <p14:modId xmlns:p14="http://schemas.microsoft.com/office/powerpoint/2010/main" val="2579529610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08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graphicFrame>
        <p:nvGraphicFramePr>
          <p:cNvPr id="84" name="Diagram84"/>
          <p:cNvGraphicFramePr/>
          <p:nvPr>
            <p:extLst>
              <p:ext uri="{D42A27DB-BD31-4B8C-83A1-F6EECF244321}">
                <p14:modId xmlns:p14="http://schemas.microsoft.com/office/powerpoint/2010/main" val="1272242214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5" name="Diagram85"/>
          <p:cNvGraphicFramePr/>
          <p:nvPr>
            <p:extLst>
              <p:ext uri="{D42A27DB-BD31-4B8C-83A1-F6EECF244321}">
                <p14:modId xmlns:p14="http://schemas.microsoft.com/office/powerpoint/2010/main" val="2856960564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12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513" name="CustomShape 5"/>
          <p:cNvSpPr/>
          <p:nvPr/>
        </p:nvSpPr>
        <p:spPr>
          <a:xfrm rot="20379600">
            <a:off x="4556880" y="1407240"/>
            <a:ext cx="1837440" cy="3150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 rot="1156200">
            <a:off x="4500000" y="2316600"/>
            <a:ext cx="1837440" cy="3150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Data Consistency in Distributes Systems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3"/>
          <p:cNvSpPr/>
          <p:nvPr/>
        </p:nvSpPr>
        <p:spPr>
          <a:xfrm>
            <a:off x="1447920" y="421272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8" name="CustomShape 4"/>
          <p:cNvSpPr/>
          <p:nvPr/>
        </p:nvSpPr>
        <p:spPr>
          <a:xfrm>
            <a:off x="3777480" y="421272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9" name="CustomShape 5"/>
          <p:cNvSpPr/>
          <p:nvPr/>
        </p:nvSpPr>
        <p:spPr>
          <a:xfrm>
            <a:off x="6107040" y="419616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0" name="CustomShape 6"/>
          <p:cNvSpPr/>
          <p:nvPr/>
        </p:nvSpPr>
        <p:spPr>
          <a:xfrm>
            <a:off x="8327520" y="419616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Node4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1" name="CustomShape 7"/>
          <p:cNvSpPr/>
          <p:nvPr/>
        </p:nvSpPr>
        <p:spPr>
          <a:xfrm>
            <a:off x="10548360" y="419616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Node-n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2" name="CustomShape 8"/>
          <p:cNvSpPr/>
          <p:nvPr/>
        </p:nvSpPr>
        <p:spPr>
          <a:xfrm>
            <a:off x="1819440" y="2242080"/>
            <a:ext cx="977400" cy="805680"/>
          </a:xfrm>
          <a:prstGeom prst="ellipse">
            <a:avLst/>
          </a:prstGeom>
          <a:blipFill rotWithShape="0">
            <a:blip r:embed="rId1"/>
            <a:stretch>
              <a:fillRect l="-16972" t="0" r="-16972" b="0"/>
            </a:stretch>
          </a:blipFill>
          <a:ln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23" name="CustomShape 9"/>
          <p:cNvSpPr/>
          <p:nvPr/>
        </p:nvSpPr>
        <p:spPr>
          <a:xfrm>
            <a:off x="8788680" y="1386000"/>
            <a:ext cx="3166920" cy="9540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Eventual Consistency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24" name="CustomShape 10"/>
          <p:cNvSpPr/>
          <p:nvPr/>
        </p:nvSpPr>
        <p:spPr>
          <a:xfrm>
            <a:off x="8788680" y="2591640"/>
            <a:ext cx="3166920" cy="95400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Strong</a:t>
            </a: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/</a:t>
            </a: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Strict</a:t>
            </a: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 Consistency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831" dur="indefinite" restart="never" nodeType="tmRoot">
          <p:childTnLst>
            <p:seq>
              <p:cTn id="832" dur="indefinite" nodeType="mainSeq">
                <p:childTnLst>
                  <p:par>
                    <p:cTn id="833" fill="hold">
                      <p:stCondLst>
                        <p:cond delay="indefinite"/>
                      </p:stCondLst>
                      <p:childTnLst>
                        <p:par>
                          <p:cTn id="834" fill="hold">
                            <p:stCondLst>
                              <p:cond delay="0"/>
                            </p:stCondLst>
                            <p:childTnLst>
                              <p:par>
                                <p:cTn id="83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7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38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9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2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43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4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7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48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9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2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53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4" dur="10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5" fill="hold">
                      <p:stCondLst>
                        <p:cond delay="indefinite"/>
                      </p:stCondLst>
                      <p:childTnLst>
                        <p:par>
                          <p:cTn id="856" fill="hold">
                            <p:stCondLst>
                              <p:cond delay="0"/>
                            </p:stCondLst>
                            <p:childTnLst>
                              <p:par>
                                <p:cTn id="8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9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60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1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4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65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6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Diagram86"/>
          <p:cNvGraphicFramePr/>
          <p:nvPr>
            <p:extLst>
              <p:ext uri="{D42A27DB-BD31-4B8C-83A1-F6EECF244321}">
                <p14:modId xmlns:p14="http://schemas.microsoft.com/office/powerpoint/2010/main" val="845691472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25" name="CustomShape 1"/>
          <p:cNvSpPr/>
          <p:nvPr/>
        </p:nvSpPr>
        <p:spPr>
          <a:xfrm>
            <a:off x="1447920" y="4212720"/>
            <a:ext cx="1349280" cy="1087920"/>
          </a:xfrm>
          <a:prstGeom prst="can">
            <a:avLst>
              <a:gd name="adj" fmla="val 25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3816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3777480" y="421272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6107040" y="419616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8327520" y="419616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Node4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9" name="CustomShape 5"/>
          <p:cNvSpPr/>
          <p:nvPr/>
        </p:nvSpPr>
        <p:spPr>
          <a:xfrm>
            <a:off x="10548360" y="419616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Node-n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30" name="CustomShape 6"/>
          <p:cNvSpPr/>
          <p:nvPr/>
        </p:nvSpPr>
        <p:spPr>
          <a:xfrm>
            <a:off x="1633680" y="2242080"/>
            <a:ext cx="977400" cy="805680"/>
          </a:xfrm>
          <a:prstGeom prst="ellipse">
            <a:avLst/>
          </a:prstGeom>
          <a:blipFill rotWithShape="0">
            <a:blip r:embed="rId6"/>
            <a:stretch>
              <a:fillRect l="-16972" t="0" r="-16972" b="0"/>
            </a:stretch>
          </a:blipFill>
          <a:ln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</p:spTree>
  </p:cSld>
  <p:transition spd="slow">
    <p:wipe dir="l"/>
  </p:transition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Diagram87"/>
          <p:cNvGraphicFramePr/>
          <p:nvPr>
            <p:extLst>
              <p:ext uri="{D42A27DB-BD31-4B8C-83A1-F6EECF244321}">
                <p14:modId xmlns:p14="http://schemas.microsoft.com/office/powerpoint/2010/main" val="3069791654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31" name="CustomShape 1"/>
          <p:cNvSpPr/>
          <p:nvPr/>
        </p:nvSpPr>
        <p:spPr>
          <a:xfrm>
            <a:off x="1447920" y="4212720"/>
            <a:ext cx="1349280" cy="1087920"/>
          </a:xfrm>
          <a:prstGeom prst="can">
            <a:avLst>
              <a:gd name="adj" fmla="val 25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w="3816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3777480" y="421272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33" name="CustomShape 3"/>
          <p:cNvSpPr/>
          <p:nvPr/>
        </p:nvSpPr>
        <p:spPr>
          <a:xfrm>
            <a:off x="6107040" y="419616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Node3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34" name="CustomShape 4"/>
          <p:cNvSpPr/>
          <p:nvPr/>
        </p:nvSpPr>
        <p:spPr>
          <a:xfrm>
            <a:off x="8327520" y="419616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Node4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35" name="CustomShape 5"/>
          <p:cNvSpPr/>
          <p:nvPr/>
        </p:nvSpPr>
        <p:spPr>
          <a:xfrm>
            <a:off x="10548360" y="4196160"/>
            <a:ext cx="1349280" cy="1087920"/>
          </a:xfrm>
          <a:prstGeom prst="can">
            <a:avLst>
              <a:gd name="adj" fmla="val 25000"/>
            </a:avLst>
          </a:prstGeom>
          <a:ln w="3816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Node-n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36" name="CustomShape 6"/>
          <p:cNvSpPr/>
          <p:nvPr/>
        </p:nvSpPr>
        <p:spPr>
          <a:xfrm>
            <a:off x="1633680" y="2242080"/>
            <a:ext cx="977400" cy="805680"/>
          </a:xfrm>
          <a:prstGeom prst="ellipse">
            <a:avLst/>
          </a:prstGeom>
          <a:blipFill rotWithShape="0">
            <a:blip r:embed="rId6"/>
            <a:stretch>
              <a:fillRect l="-16972" t="0" r="-16972" b="0"/>
            </a:stretch>
          </a:blipFill>
          <a:ln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</p:spTree>
  </p:cSld>
  <p:transition spd="slow">
    <p:wipe dir="l"/>
  </p:transition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Diagram88"/>
          <p:cNvGraphicFramePr/>
          <p:nvPr>
            <p:extLst>
              <p:ext uri="{D42A27DB-BD31-4B8C-83A1-F6EECF244321}">
                <p14:modId xmlns:p14="http://schemas.microsoft.com/office/powerpoint/2010/main" val="2192181129"/>
              </p:ext>
            </p:extLst>
          </p:nvPr>
        </p:nvGraphicFramePr>
        <p:xfrm>
          <a:off x="838080" y="365040"/>
          <a:ext cx="10514880" cy="132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37" name="CustomShape 1"/>
          <p:cNvSpPr/>
          <p:nvPr/>
        </p:nvSpPr>
        <p:spPr>
          <a:xfrm>
            <a:off x="1382400" y="2152080"/>
            <a:ext cx="4342680" cy="160272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Eventual consistency guarantees </a:t>
            </a:r>
            <a:r>
              <a:rPr b="0" lang="en-IN" sz="2800" spc="-1" strike="noStrike">
                <a:solidFill>
                  <a:srgbClr val="ff0000"/>
                </a:solidFill>
                <a:latin typeface="Calibri"/>
              </a:rPr>
              <a:t>low latency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with some </a:t>
            </a:r>
            <a:r>
              <a:rPr b="0" lang="en-IN" sz="2800" spc="-1" strike="noStrike">
                <a:solidFill>
                  <a:srgbClr val="ff0000"/>
                </a:solidFill>
                <a:latin typeface="Calibri"/>
              </a:rPr>
              <a:t>stale data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3"/>
          <p:cNvSpPr/>
          <p:nvPr/>
        </p:nvSpPr>
        <p:spPr>
          <a:xfrm>
            <a:off x="6803640" y="3551760"/>
            <a:ext cx="4342680" cy="184680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>
            <a:normAutofit fontScale="91000"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Strong consistency guarantees </a:t>
            </a:r>
            <a:r>
              <a:rPr b="0" lang="en-IN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updated/latest data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with some </a:t>
            </a:r>
            <a:r>
              <a:rPr b="0" lang="en-IN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higher latency</a:t>
            </a:r>
            <a:endParaRPr b="0" lang="en-IN" sz="2800" spc="-1" strike="noStrike">
              <a:latin typeface="Arial"/>
            </a:endParaRPr>
          </a:p>
        </p:txBody>
      </p:sp>
    </p:spTree>
  </p:cSld>
  <p:transition spd="slow">
    <p:wipe dir="l"/>
  </p:transition>
  <p:timing>
    <p:tnLst>
      <p:par>
        <p:cTn id="867" dur="indefinite" restart="never" nodeType="tmRoot">
          <p:childTnLst>
            <p:seq>
              <p:cTn id="868" dur="indefinite" nodeType="mainSeq">
                <p:childTnLst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3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74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5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6" fill="hold">
                      <p:stCondLst>
                        <p:cond delay="indefinite"/>
                      </p:stCondLst>
                      <p:childTnLst>
                        <p:par>
                          <p:cTn id="877" fill="hold">
                            <p:stCondLst>
                              <p:cond delay="0"/>
                            </p:stCondLst>
                            <p:childTnLst>
                              <p:par>
                                <p:cTn id="87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0" dur="1000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81" dur="1000" fill="hold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2" dur="1000" fill="hold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3" fill="hold">
                      <p:stCondLst>
                        <p:cond delay="indefinite"/>
                      </p:stCondLst>
                      <p:childTnLst>
                        <p:par>
                          <p:cTn id="884" fill="hold">
                            <p:stCondLst>
                              <p:cond delay="0"/>
                            </p:stCondLst>
                            <p:childTnLst>
                              <p:par>
                                <p:cTn id="88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88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9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Diagram89"/>
          <p:cNvGraphicFramePr/>
          <p:nvPr>
            <p:extLst>
              <p:ext uri="{D42A27DB-BD31-4B8C-83A1-F6EECF244321}">
                <p14:modId xmlns:p14="http://schemas.microsoft.com/office/powerpoint/2010/main" val="359836970"/>
              </p:ext>
            </p:extLst>
          </p:nvPr>
        </p:nvGraphicFramePr>
        <p:xfrm>
          <a:off x="0" y="0"/>
          <a:ext cx="11352960" cy="63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90" name="Diagram90"/>
          <p:cNvGraphicFramePr/>
          <p:nvPr>
            <p:extLst>
              <p:ext uri="{D42A27DB-BD31-4B8C-83A1-F6EECF244321}">
                <p14:modId xmlns:p14="http://schemas.microsoft.com/office/powerpoint/2010/main" val="4280488027"/>
              </p:ext>
            </p:extLst>
          </p:nvPr>
        </p:nvGraphicFramePr>
        <p:xfrm>
          <a:off x="2144520" y="3592440"/>
          <a:ext cx="8784000" cy="300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transition spd="slow">
    <p:wipe dir="l"/>
  </p:transition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ustomShape 1"/>
          <p:cNvSpPr/>
          <p:nvPr/>
        </p:nvSpPr>
        <p:spPr>
          <a:xfrm>
            <a:off x="276120" y="1344240"/>
            <a:ext cx="5447520" cy="467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br/>
            <a:br/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Microservices </a:t>
            </a:r>
            <a:br/>
            <a:br/>
            <a:r>
              <a:rPr b="0" lang="en-IN" sz="5400" spc="-1" strike="noStrike">
                <a:solidFill>
                  <a:srgbClr val="000000"/>
                </a:solidFill>
                <a:latin typeface="comic"/>
              </a:rPr>
              <a:t>Architecture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 flipH="1">
            <a:off x="5485680" y="218880"/>
            <a:ext cx="45000" cy="641916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3"/>
          <p:cNvSpPr/>
          <p:nvPr/>
        </p:nvSpPr>
        <p:spPr>
          <a:xfrm rot="5400000">
            <a:off x="8754840" y="856080"/>
            <a:ext cx="45000" cy="53614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1" name="Diagram91"/>
          <p:cNvGraphicFramePr/>
          <p:nvPr>
            <p:extLst>
              <p:ext uri="{D42A27DB-BD31-4B8C-83A1-F6EECF244321}">
                <p14:modId xmlns:p14="http://schemas.microsoft.com/office/powerpoint/2010/main" val="4251065253"/>
              </p:ext>
            </p:extLst>
          </p:nvPr>
        </p:nvGraphicFramePr>
        <p:xfrm>
          <a:off x="48960" y="91080"/>
          <a:ext cx="12093480" cy="394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43" name="CustomShape 4"/>
          <p:cNvSpPr/>
          <p:nvPr/>
        </p:nvSpPr>
        <p:spPr>
          <a:xfrm>
            <a:off x="38160" y="91080"/>
            <a:ext cx="5447520" cy="878040"/>
          </a:xfrm>
          <a:prstGeom prst="round2DiagRect">
            <a:avLst>
              <a:gd name="adj1" fmla="val 35770"/>
              <a:gd name="adj2" fmla="val 0"/>
            </a:avLst>
          </a:prstGeom>
          <a:solidFill>
            <a:schemeClr val="accent6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MICROSERVICES DESIGN PATTERNS</a:t>
            </a:r>
            <a:endParaRPr b="0" lang="en-IN" sz="26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838080" y="3175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Event-Driven System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266760" y="1847880"/>
            <a:ext cx="4580640" cy="4350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Use of Message Brokers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Decoupled architecture</a:t>
            </a:r>
            <a:endParaRPr b="0" lang="en-IN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Asynchronous communication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46" name="CustomShape 3"/>
          <p:cNvSpPr/>
          <p:nvPr/>
        </p:nvSpPr>
        <p:spPr>
          <a:xfrm>
            <a:off x="5182560" y="1905120"/>
            <a:ext cx="1311480" cy="86832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Product Service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47" name="CustomShape 4"/>
          <p:cNvSpPr/>
          <p:nvPr/>
        </p:nvSpPr>
        <p:spPr>
          <a:xfrm>
            <a:off x="5182560" y="3649320"/>
            <a:ext cx="1311480" cy="86832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Order Service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48" name="CustomShape 5"/>
          <p:cNvSpPr/>
          <p:nvPr/>
        </p:nvSpPr>
        <p:spPr>
          <a:xfrm>
            <a:off x="10420200" y="162216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History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9" name="CustomShape 6"/>
          <p:cNvSpPr/>
          <p:nvPr/>
        </p:nvSpPr>
        <p:spPr>
          <a:xfrm>
            <a:off x="11908080" y="142668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50" name="CustomShape 7"/>
          <p:cNvSpPr/>
          <p:nvPr/>
        </p:nvSpPr>
        <p:spPr>
          <a:xfrm>
            <a:off x="10434600" y="263520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Mailing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1" name="CustomShape 8"/>
          <p:cNvSpPr/>
          <p:nvPr/>
        </p:nvSpPr>
        <p:spPr>
          <a:xfrm>
            <a:off x="11922120" y="243936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52" name="CustomShape 9"/>
          <p:cNvSpPr/>
          <p:nvPr/>
        </p:nvSpPr>
        <p:spPr>
          <a:xfrm>
            <a:off x="10448640" y="380808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Analytics Service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3" name="CustomShape 10"/>
          <p:cNvSpPr/>
          <p:nvPr/>
        </p:nvSpPr>
        <p:spPr>
          <a:xfrm>
            <a:off x="11936160" y="361224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54" name="CustomShape 11"/>
          <p:cNvSpPr/>
          <p:nvPr/>
        </p:nvSpPr>
        <p:spPr>
          <a:xfrm>
            <a:off x="10434600" y="4923000"/>
            <a:ext cx="1472760" cy="624960"/>
          </a:xfrm>
          <a:prstGeom prst="rect">
            <a:avLst/>
          </a:prstGeom>
          <a:ln w="5724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Service -n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5" name="CustomShape 12"/>
          <p:cNvSpPr/>
          <p:nvPr/>
        </p:nvSpPr>
        <p:spPr>
          <a:xfrm>
            <a:off x="11922120" y="4727160"/>
            <a:ext cx="283320" cy="206280"/>
          </a:xfrm>
          <a:prstGeom prst="can">
            <a:avLst>
              <a:gd name="adj" fmla="val 25000"/>
            </a:avLst>
          </a:prstGeom>
          <a:ln w="38160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56" name="CustomShape 13"/>
          <p:cNvSpPr/>
          <p:nvPr/>
        </p:nvSpPr>
        <p:spPr>
          <a:xfrm>
            <a:off x="7610400" y="2948040"/>
            <a:ext cx="2047320" cy="1042560"/>
          </a:xfrm>
          <a:prstGeom prst="hexagon">
            <a:avLst>
              <a:gd name="adj" fmla="val 25000"/>
              <a:gd name="vf" fmla="val 11547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Message Broker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557" name="CustomShape 14"/>
          <p:cNvSpPr/>
          <p:nvPr/>
        </p:nvSpPr>
        <p:spPr>
          <a:xfrm>
            <a:off x="6495120" y="2339640"/>
            <a:ext cx="1267200" cy="84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58" name="CustomShape 15"/>
          <p:cNvSpPr/>
          <p:nvPr/>
        </p:nvSpPr>
        <p:spPr>
          <a:xfrm flipV="1">
            <a:off x="6495120" y="3714480"/>
            <a:ext cx="1266120" cy="36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ec792a"/>
            </a:solidFill>
            <a:tailEnd len="med" type="triangle" w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559" name="CustomShape 16"/>
          <p:cNvSpPr/>
          <p:nvPr/>
        </p:nvSpPr>
        <p:spPr>
          <a:xfrm flipV="1">
            <a:off x="9505800" y="1981440"/>
            <a:ext cx="913680" cy="124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dashDot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0" name="CustomShape 17"/>
          <p:cNvSpPr/>
          <p:nvPr/>
        </p:nvSpPr>
        <p:spPr>
          <a:xfrm flipV="1">
            <a:off x="9658440" y="2946600"/>
            <a:ext cx="775440" cy="42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dashDot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1" name="CustomShape 18"/>
          <p:cNvSpPr/>
          <p:nvPr/>
        </p:nvSpPr>
        <p:spPr>
          <a:xfrm>
            <a:off x="9658440" y="3597480"/>
            <a:ext cx="789480" cy="52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dashDot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2" name="CustomShape 19"/>
          <p:cNvSpPr/>
          <p:nvPr/>
        </p:nvSpPr>
        <p:spPr>
          <a:xfrm>
            <a:off x="9414360" y="3899880"/>
            <a:ext cx="1019520" cy="133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prstDash val="dashDot"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3" name="CustomShape 20"/>
          <p:cNvSpPr/>
          <p:nvPr/>
        </p:nvSpPr>
        <p:spPr>
          <a:xfrm>
            <a:off x="6394320" y="1761480"/>
            <a:ext cx="283320" cy="20628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CustomShape 21"/>
          <p:cNvSpPr/>
          <p:nvPr/>
        </p:nvSpPr>
        <p:spPr>
          <a:xfrm>
            <a:off x="6394320" y="3573000"/>
            <a:ext cx="283320" cy="206280"/>
          </a:xfrm>
          <a:prstGeom prst="can">
            <a:avLst>
              <a:gd name="adj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wipe dir="l"/>
  </p:transition>
  <p:timing>
    <p:tnLst>
      <p:par>
        <p:cTn id="890" dur="indefinite" restart="never" nodeType="tmRoot">
          <p:childTnLst>
            <p:seq>
              <p:cTn id="891" dur="indefinite" nodeType="mainSeq">
                <p:childTnLst>
                  <p:par>
                    <p:cTn id="892" fill="hold">
                      <p:stCondLst>
                        <p:cond delay="indefinite"/>
                      </p:stCondLst>
                      <p:childTnLst>
                        <p:par>
                          <p:cTn id="893" fill="hold">
                            <p:stCondLst>
                              <p:cond delay="0"/>
                            </p:stCondLst>
                            <p:childTnLst>
                              <p:par>
                                <p:cTn id="89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6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97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8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1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2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5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06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7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0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1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2" fill="hold">
                      <p:stCondLst>
                        <p:cond delay="indefinite"/>
                      </p:stCondLst>
                      <p:childTnLst>
                        <p:par>
                          <p:cTn id="913" fill="hold">
                            <p:stCondLst>
                              <p:cond delay="0"/>
                            </p:stCondLst>
                            <p:childTnLst>
                              <p:par>
                                <p:cTn id="91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6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17" dur="1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8" dur="1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1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2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5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6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9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30" dur="1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1" dur="1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4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35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6" dur="10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9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0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3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4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7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8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9" fill="hold">
                      <p:stCondLst>
                        <p:cond delay="indefinite"/>
                      </p:stCondLst>
                      <p:childTnLst>
                        <p:par>
                          <p:cTn id="950" fill="hold">
                            <p:stCondLst>
                              <p:cond delay="0"/>
                            </p:stCondLst>
                            <p:childTnLst>
                              <p:par>
                                <p:cTn id="9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3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4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5" fill="hold">
                      <p:stCondLst>
                        <p:cond delay="indefinite"/>
                      </p:stCondLst>
                      <p:childTnLst>
                        <p:par>
                          <p:cTn id="956" fill="hold">
                            <p:stCondLst>
                              <p:cond delay="0"/>
                            </p:stCondLst>
                            <p:childTnLst>
                              <p:par>
                                <p:cTn id="9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9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0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3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4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5" fill="hold">
                      <p:stCondLst>
                        <p:cond delay="indefinite"/>
                      </p:stCondLst>
                      <p:childTnLst>
                        <p:par>
                          <p:cTn id="966" fill="hold">
                            <p:stCondLst>
                              <p:cond delay="0"/>
                            </p:stCondLst>
                            <p:childTnLst>
                              <p:par>
                                <p:cTn id="96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9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70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1" dur="10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4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5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6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8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9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2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3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4" fill="hold">
                      <p:stCondLst>
                        <p:cond delay="indefinite"/>
                      </p:stCondLst>
                      <p:childTnLst>
                        <p:par>
                          <p:cTn id="985" fill="hold">
                            <p:stCondLst>
                              <p:cond delay="0"/>
                            </p:stCondLst>
                            <p:childTnLst>
                              <p:par>
                                <p:cTn id="98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8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89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0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1" fill="hold">
                      <p:stCondLst>
                        <p:cond delay="indefinite"/>
                      </p:stCondLst>
                      <p:childTnLst>
                        <p:par>
                          <p:cTn id="992" fill="hold">
                            <p:stCondLst>
                              <p:cond delay="0"/>
                            </p:stCondLst>
                            <p:childTnLst>
                              <p:par>
                                <p:cTn id="99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5" dur="1000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96" dur="1000" fill="hold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7" dur="1000" fill="hold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8" fill="hold">
                      <p:stCondLst>
                        <p:cond delay="indefinite"/>
                      </p:stCondLst>
                      <p:childTnLst>
                        <p:par>
                          <p:cTn id="999" fill="hold">
                            <p:stCondLst>
                              <p:cond delay="0"/>
                            </p:stCondLst>
                            <p:childTnLst>
                              <p:par>
                                <p:cTn id="100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2" dur="1000"/>
                                        <p:tgtEl>
                                          <p:spTgt spid="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03" dur="1000" fill="hold"/>
                                        <p:tgtEl>
                                          <p:spTgt spid="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4" dur="1000" fill="hold"/>
                                        <p:tgtEl>
                                          <p:spTgt spid="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5" fill="hold">
                      <p:stCondLst>
                        <p:cond delay="indefinite"/>
                      </p:stCondLst>
                      <p:childTnLst>
                        <p:par>
                          <p:cTn id="1006" fill="hold">
                            <p:stCondLst>
                              <p:cond delay="0"/>
                            </p:stCondLst>
                            <p:childTnLst>
                              <p:par>
                                <p:cTn id="100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9" dur="1000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10" dur="1000" fill="hold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1" dur="1000" fill="hold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1099440" y="24116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6000"/>
          </a:bodyPr>
          <a:p>
            <a:pPr algn="ctr"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Event Notification</a:t>
            </a:r>
            <a:br/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Event Carried State Transfer</a:t>
            </a:r>
            <a:br/>
            <a:r>
              <a:rPr b="0" lang="en-IN" sz="2200" spc="-1" strike="noStrike" u="sng">
                <a:solidFill>
                  <a:srgbClr val="0563c1"/>
                </a:solidFill>
                <a:uFillTx/>
                <a:latin typeface="Calibri Light"/>
                <a:hlinkClick r:id="rId1"/>
              </a:rPr>
              <a:t>https://martinfowler.com/articles/201701-event-driven.html</a:t>
            </a:r>
            <a:endParaRPr b="0" lang="en-IN" sz="22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37527</TotalTime>
  <Application>LibreOffice/6.4.6.2$Linux_X86_64 LibreOffice_project/40$Build-2</Application>
  <Words>6648</Words>
  <Paragraphs>1449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2020-08-21T17:39:06Z</dcterms:created>
  <dc:creator>Arvind Maurya</dc:creator>
  <dc:description/>
  <dc:language>en-IN</dc:language>
  <cp:lastModifiedBy/>
  <dcterms:modified xsi:type="dcterms:W3CDTF">2021-04-20T07:12:03Z</dcterms:modified>
  <cp:revision>731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201</vt:i4>
  </property>
</Properties>
</file>